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7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06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422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40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885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8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30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17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902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165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84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98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3030720" y="2457754"/>
            <a:ext cx="62878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4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№1 </a:t>
            </a:r>
            <a:r>
              <a:rPr lang="kk-KZ" sz="4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Педагогикалық кеңес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77711" y="5790889"/>
            <a:ext cx="1665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 </a:t>
            </a:r>
            <a:r>
              <a:rPr lang="kk-KZ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 </a:t>
            </a:r>
            <a:r>
              <a:rPr lang="kk-KZ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97673" y="629629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798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Прямоугольник 7"/>
          <p:cNvSpPr/>
          <p:nvPr/>
        </p:nvSpPr>
        <p:spPr>
          <a:xfrm>
            <a:off x="658761" y="875942"/>
            <a:ext cx="111301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Тақырыбы: </a:t>
            </a:r>
            <a:br>
              <a:rPr lang="kk-KZ" sz="4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</a:br>
            <a:r>
              <a:rPr lang="kk-KZ" sz="4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“Балабақшаның жаңа оқу жылына дайындығы.”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063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90005" y="0"/>
            <a:ext cx="9691414" cy="55945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 тәртібі:</a:t>
            </a:r>
          </a:p>
          <a:p>
            <a:pPr algn="ctr"/>
            <a:endParaRPr lang="kk-KZ" sz="2000" b="1" dirty="0" smtClean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1.2022-2023 оқу жылына арналған әдістемелік нұсқаулық хатпен таныстыру.</a:t>
            </a:r>
          </a:p>
          <a:p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Балабақша педагогикалық ұжымын оқу жылының жылдық </a:t>
            </a:r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жоспарымен, оқу қызметі жоспарымен, ұйымдастырылған  </a:t>
            </a:r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қызметінің жүктемесімен (вариативтік компоненттерді қосқанда), перспективтік жоспармен, балалардың күн тәртібімен таныстыру, талдау, </a:t>
            </a:r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бекіту</a:t>
            </a:r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kk-KZ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2022-2023 оқу жылғы жазғы сауықтыру жұмыс жоспарын орындалу есебі.</a:t>
            </a:r>
          </a:p>
          <a:p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(Жауапты: топ тәрбиешілері)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Жас мамандарға тағайындалған тәжірибелі тәлімгерлерді анықтап бекіту.</a:t>
            </a:r>
          </a:p>
          <a:p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Топтарға жауапты тәрбиешілерді бекіту</a:t>
            </a:r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.()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Педагогикалық кеңес шешімін талқылау мен қабылдау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517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3953845" y="443132"/>
            <a:ext cx="404694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Пед кеңестің </a:t>
            </a:r>
            <a:r>
              <a:rPr lang="kk-KZ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шешімі</a:t>
            </a:r>
          </a:p>
          <a:p>
            <a:endParaRPr lang="kk-KZ" sz="32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굴림" charset="-127"/>
              <a:cs typeface="Times New Roman" pitchFamily="18" charset="0"/>
            </a:endParaRPr>
          </a:p>
          <a:p>
            <a:endParaRPr lang="kk-KZ" sz="32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굴림" charset="-127"/>
              <a:cs typeface="Times New Roman" pitchFamily="18" charset="0"/>
            </a:endParaRPr>
          </a:p>
          <a:p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5635" y="1223159"/>
            <a:ext cx="1078279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1.№1 пед кеңестің шешімінің орындалуы қанағаттанарлық деп танылсын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2022-2023 оқу жылына бөбекжай жұмысының жылдық жоспары, күн тәртібі , оқу жоспарын талқылап отыру тиіс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2021-2022 жылғы жазғы жұмыс жоспары орындалу есепбі жүйелі түрде жүргізілсін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Жас мамандарға тағайындалған тәлімгермен жүйелі жұмыс жүргізілсін.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Топтарға жауапты тәрбиешілер бекітілсін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Педагогикалық кеңес шешімін талқылау мен қабылдау қорытындысы қанағаттанарлық деп танылсын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2001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172</Words>
  <Application>Microsoft Office PowerPoint</Application>
  <PresentationFormat>Широкоэкранный</PresentationFormat>
  <Paragraphs>20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굴림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Гульсим</dc:creator>
  <cp:lastModifiedBy>HP</cp:lastModifiedBy>
  <cp:revision>50</cp:revision>
  <dcterms:created xsi:type="dcterms:W3CDTF">2022-01-12T04:22:12Z</dcterms:created>
  <dcterms:modified xsi:type="dcterms:W3CDTF">2026-07-02T08:03:24Z</dcterms:modified>
</cp:coreProperties>
</file>