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06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422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406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5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8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8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30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7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02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165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8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9C48E-B467-4F2B-8978-110FD60F7DE2}" type="datetimeFigureOut">
              <a:rPr lang="ru-RU" smtClean="0"/>
              <a:pPr/>
              <a:t>02.07.2026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3D7F5-394F-4F9E-A7E2-CECDC45FB9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98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26543" y="518180"/>
            <a:ext cx="5394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№6 “Шолпан ” бөбекжайы МКҚК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68372" y="2659559"/>
            <a:ext cx="62878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44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№2 </a:t>
            </a:r>
            <a:r>
              <a:rPr lang="kk-KZ" sz="44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Педагогикалық кеңес</a:t>
            </a:r>
            <a:endParaRPr lang="ru-RU" sz="4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64920" y="5873234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2024-2025оқу </a:t>
            </a:r>
            <a:r>
              <a:rPr lang="kk-KZ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7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881216" y="1690688"/>
            <a:ext cx="108916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Тақырыбы: </a:t>
            </a:r>
            <a:br>
              <a:rPr lang="kk-KZ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</a:br>
            <a:r>
              <a:rPr lang="kk-KZ" sz="44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“Балалардың жеке қажеттілігін ескере отырып, оларды жан-жақты үйлесімді дамыту үшін жағдай жасау”</a:t>
            </a:r>
            <a:endParaRPr lang="ru-RU" sz="4400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52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052052" y="1027906"/>
            <a:ext cx="9822425" cy="4739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қабілеттері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қажеттіліктері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дағдылары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kk-KZ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сөйлеу сенсорлық дағдылары қалыптасады, сондай ақ ақыл-ой, дене, истетикалық, заманауи технологиялар туралы түсінгі бар, ұлттық мәдениет пен дәстүр арқылы рухани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sz="3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адамгершілік құндылықтар қалыптасқан ұрпақ тәрбиеленеді.</a:t>
            </a:r>
            <a:endParaRPr lang="ru-RU" sz="3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9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61104" y="272845"/>
            <a:ext cx="10736825" cy="574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kk-KZ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 тәртібі:</a:t>
            </a:r>
          </a:p>
          <a:p>
            <a:pPr algn="ctr"/>
            <a:endParaRPr lang="kk-KZ" sz="3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1педагогикалық кеңес шешімінің орындалуы.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Мамандарға тренинг «Мен ғажайыппын»</a:t>
            </a:r>
          </a:p>
          <a:p>
            <a:pPr algn="r"/>
            <a:r>
              <a:rPr lang="kk-KZ" sz="2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sz="2000" b="1" i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Баяндама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“Балалардың жеке қажеттілігін ескере отырып, оларды жан-жақты үйлесімді дамыту үшін жағдай жасау”</a:t>
            </a:r>
          </a:p>
          <a:p>
            <a:pPr algn="just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Шебер сынып «Мектеп жасына дейінгі балалардың логикалық ойлау қабілетін дидактикалық ойын арқылы дамыту» </a:t>
            </a:r>
          </a:p>
          <a:p>
            <a:pPr algn="just"/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3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АҰОҚ қорытындысын талқылау </a:t>
            </a:r>
          </a:p>
          <a:p>
            <a:pPr algn="just"/>
            <a:r>
              <a:rPr lang="kk-KZ" sz="28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14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70"/>
            <a:ext cx="12192001" cy="6839030"/>
          </a:xfrm>
        </p:spPr>
      </p:pic>
      <p:sp>
        <p:nvSpPr>
          <p:cNvPr id="5" name="Прямоугольник 4"/>
          <p:cNvSpPr/>
          <p:nvPr/>
        </p:nvSpPr>
        <p:spPr>
          <a:xfrm>
            <a:off x="4003007" y="674461"/>
            <a:ext cx="40469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</a:t>
            </a:r>
            <a:endParaRPr lang="ru-RU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17523" y="1432314"/>
            <a:ext cx="1003627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№</a:t>
            </a: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2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  <a:r>
              <a:rPr lang="kk-KZ" altLang="ko-KR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пед кеңестің шешімінің орындалуы қанағатанарлық деп </a:t>
            </a:r>
            <a:r>
              <a:rPr lang="kk-KZ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танылсын.</a:t>
            </a:r>
            <a:r>
              <a:rPr lang="ru-RU" altLang="ko-KR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ea typeface="굴림" charset="-127"/>
                <a:cs typeface="Times New Roman" pitchFamily="18" charset="0"/>
              </a:rPr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Педагогтардың ұлттық құндылықтарын байыту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үшін іс-шаралар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ұйымдастырылсын;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жеке қажеттілігін ескере отырып, оларды жан-жақты үйлесімді дамыту бағытында жүргізілген жұмыстар әрі қарай жүйелі түрде жалғасын тапсын; 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 логикалық ойлау қабілетін дидактикалық ойын арқылы дамыту үшін ойындар топтамасы балалардың жас  ерекшелігіне </a:t>
            </a:r>
            <a:r>
              <a:rPr lang="kk-KZ" sz="2400" b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 жасақталсын; (мерзімі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1.02.2022ж)</a:t>
            </a:r>
          </a:p>
          <a:p>
            <a:pPr marL="342900" indent="-342900">
              <a:buFont typeface="+mj-lt"/>
              <a:buAutoNum type="arabicPeriod"/>
            </a:pP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АҰОҚ қорытындысы қанағаттанарлық деп танылсын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473031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190</Words>
  <Application>Microsoft Office PowerPoint</Application>
  <PresentationFormat>Широкоэкранный</PresentationFormat>
  <Paragraphs>23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굴림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Гульсим</dc:creator>
  <cp:lastModifiedBy>HP</cp:lastModifiedBy>
  <cp:revision>17</cp:revision>
  <dcterms:created xsi:type="dcterms:W3CDTF">2022-01-12T04:22:12Z</dcterms:created>
  <dcterms:modified xsi:type="dcterms:W3CDTF">2026-07-02T08:29:55Z</dcterms:modified>
</cp:coreProperties>
</file>