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6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42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40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8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3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7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90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6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84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98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3030720" y="2457754"/>
            <a:ext cx="62878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кеңес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0699" y="5790889"/>
            <a:ext cx="231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2024-2025оқу </a:t>
            </a:r>
            <a:r>
              <a:rPr lang="kk-KZ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01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7922" y="2183632"/>
            <a:ext cx="111301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Тақырыбы: </a:t>
            </a:r>
            <a:b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</a:br>
            <a:r>
              <a:rPr lang="kk-KZ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“Балалыққа кітаппен барар жол”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40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27355" y="1381867"/>
            <a:ext cx="9822425" cy="35834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kk-KZ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Тәрбиеленушілер мен олардың ата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аналары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kk-KZ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әне педагогтардың кітап туралы және кітап оқуға деген қызығушылығын дамыту арөылы оқу мәдениеті мен әлеуметтік құзыреттіліктерін жоғарлату.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280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72049" y="432467"/>
            <a:ext cx="9647902" cy="574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 тәртібі:</a:t>
            </a:r>
          </a:p>
          <a:p>
            <a:pPr algn="ctr"/>
            <a:endParaRPr lang="kk-KZ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кеңес шешімінің орындалуы. </a:t>
            </a:r>
          </a:p>
          <a:p>
            <a:pPr marL="514350" indent="-514350" algn="just">
              <a:buFont typeface="+mj-lt"/>
              <a:buAutoNum type="arabicPeriod"/>
            </a:pPr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Мамандаға тренинг «Педагогтар»</a:t>
            </a:r>
          </a:p>
          <a:p>
            <a:pPr algn="r"/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\.</a:t>
            </a:r>
            <a:endParaRPr lang="kk-KZ" sz="24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24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Презентация-слайд: «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Балалыққа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кітаппен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барар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kk-KZ" sz="24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</a:t>
            </a:r>
            <a:r>
              <a:rPr lang="ru-RU" sz="24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досым ақылшым» Презентация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</a:p>
          <a:p>
            <a:pPr algn="r"/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endParaRPr lang="kk-KZ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АҰОҚ қорытындысын талқылау </a:t>
            </a:r>
          </a:p>
          <a:p>
            <a:pPr algn="just"/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247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03007" y="674461"/>
            <a:ext cx="4046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шешімі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7523" y="1432314"/>
            <a:ext cx="1003627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№</a:t>
            </a:r>
            <a:r>
              <a:rPr lang="ru-RU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3</a:t>
            </a: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  <a:r>
              <a:rPr lang="kk-KZ" altLang="ko-KR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шешімінің орындалуы қанағатанарлық деп </a:t>
            </a: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танылсын.</a:t>
            </a:r>
            <a:r>
              <a:rPr lang="ru-RU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Педагогтармен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жүргізілген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тренинг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педагогтерді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тұлғаға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бағдар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үлгісімен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тәрбие жұмысын құруға бағыт беріп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отыруы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балалыққа кітаппен барар жолы жан-жақты үйлесімді дамыту бағытында жүргізілген жұмыстар әрі қарай жүйелі түрде жүргізілсін.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жасына дейінгі балалардың кітап туралы және кітап оқуға деген қызығушылығын дамыту жүйелі түрде жүргізілсін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АҰОҚ қорытындысы қанағаттанарлық деп танылсын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65969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153</Words>
  <Application>Microsoft Office PowerPoint</Application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굴림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Гульсим</dc:creator>
  <cp:lastModifiedBy>HP</cp:lastModifiedBy>
  <cp:revision>32</cp:revision>
  <dcterms:created xsi:type="dcterms:W3CDTF">2022-01-12T04:22:12Z</dcterms:created>
  <dcterms:modified xsi:type="dcterms:W3CDTF">2026-07-02T08:32:26Z</dcterms:modified>
</cp:coreProperties>
</file>