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  <p:sldId id="27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06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422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40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885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8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30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17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902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165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84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9C48E-B467-4F2B-8978-110FD60F7DE2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3D7F5-394F-4F9E-A7E2-CECDC45FB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98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60151" y="2468387"/>
            <a:ext cx="62878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4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№2 </a:t>
            </a:r>
            <a:r>
              <a:rPr lang="kk-KZ" sz="4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Педагогикалық кеңес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44156" y="5807631"/>
            <a:ext cx="2319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2023-2024 </a:t>
            </a:r>
            <a:r>
              <a:rPr lang="kk-KZ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 жылы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899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38200" y="1690688"/>
            <a:ext cx="111301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Тақырыбы: </a:t>
            </a:r>
            <a:br>
              <a:rPr lang="kk-KZ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</a:br>
            <a:r>
              <a:rPr lang="kk-KZ" sz="4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“Балалардың дене бітімінің жан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-</a:t>
            </a:r>
            <a:r>
              <a:rPr lang="kk-KZ" sz="4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жақты дамуы”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828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796362" y="910948"/>
            <a:ext cx="9129594" cy="35834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kk-KZ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Бөбекжайдағы сауықтыру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шынықтыру жұмысының деңгейін көтеру.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870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179135" y="198622"/>
            <a:ext cx="8593765" cy="6319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 тәртібі:</a:t>
            </a:r>
          </a:p>
          <a:p>
            <a:pPr algn="ctr"/>
            <a:endParaRPr lang="kk-KZ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kk-KZ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kk-KZ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педагогикалық кеңес шешімінің орындалуы. </a:t>
            </a:r>
          </a:p>
          <a:p>
            <a:pPr algn="r"/>
            <a:endParaRPr lang="kk-KZ" sz="18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Тақырыптық бақылау қорытындысы: </a:t>
            </a:r>
          </a:p>
          <a:p>
            <a:pPr algn="just"/>
            <a:r>
              <a:rPr lang="kk-KZ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«Күн тәртібінде сауықтыру іс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шараларының сапасы» </a:t>
            </a:r>
          </a:p>
          <a:p>
            <a:pPr algn="r"/>
            <a:r>
              <a:rPr lang="kk-KZ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Шығармашылық топ</a:t>
            </a:r>
          </a:p>
          <a:p>
            <a:pPr algn="r"/>
            <a:endParaRPr lang="kk-KZ" sz="1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Балалардың өмірі мен денсаулығы туралы талдау:</a:t>
            </a:r>
          </a:p>
          <a:p>
            <a:pPr algn="just"/>
            <a:r>
              <a:rPr lang="kk-KZ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«Кіші топ балаларының балабақшаға бейімделу жағдайы» </a:t>
            </a:r>
          </a:p>
          <a:p>
            <a:pPr algn="r"/>
            <a:r>
              <a:rPr lang="kk-KZ" sz="18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1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kk-KZ" sz="18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18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Педагогикалық жәрмеңке: </a:t>
            </a:r>
          </a:p>
          <a:p>
            <a:r>
              <a:rPr lang="kk-KZ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«Денсаулық сақтау технологияларын тиімді қолдану әдіс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тәсілдері» </a:t>
            </a:r>
          </a:p>
          <a:p>
            <a:pPr algn="just"/>
            <a:endParaRPr lang="kk-KZ" sz="1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1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«Денсаулық сақтау әлемі» балаларға арналған спорттық ойындар құралдары </a:t>
            </a:r>
          </a:p>
          <a:p>
            <a:pPr algn="r"/>
            <a:endParaRPr lang="kk-KZ" sz="18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1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кеңес шешімін талқылау және шешім қабылдау: </a:t>
            </a:r>
          </a:p>
          <a:p>
            <a:pPr algn="just"/>
            <a:r>
              <a:rPr lang="kk-KZ" sz="2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911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49305" y="72737"/>
            <a:ext cx="40469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Пед кеңестің шешімі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49151" y="1022637"/>
            <a:ext cx="1003627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1</a:t>
            </a:r>
            <a:r>
              <a:rPr lang="kk-KZ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 </a:t>
            </a:r>
            <a:r>
              <a:rPr lang="kk-KZ" altLang="ko-KR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пед кеңестің шешімінің орындалуы қанағатанарлық деп </a:t>
            </a:r>
            <a:r>
              <a:rPr lang="kk-KZ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танылсын.</a:t>
            </a:r>
            <a:r>
              <a:rPr lang="ru-RU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Сауықтыру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шараларының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сапасының қорытындысы ары қарай байытылып отыруы тиіс.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Жаңадан келген балаларды бақылауға жүйелі түрде алынсын.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 технологияларын тиімді қолдану әдіс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тәсілдері мен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кеңістігінің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үлгісін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жүйелі түрде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жүргізілсін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Балаларға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 спорттық ойындар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құралдарын таныстырылуы қанағаттанарлық деп танылсын.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Педкеңестің қорытындысы қанағаттанарлық деп танылсын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2897345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169</Words>
  <Application>Microsoft Office PowerPoint</Application>
  <PresentationFormat>Широкоэкранный</PresentationFormat>
  <Paragraphs>31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굴림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Гульсим</dc:creator>
  <cp:lastModifiedBy>HP</cp:lastModifiedBy>
  <cp:revision>42</cp:revision>
  <dcterms:created xsi:type="dcterms:W3CDTF">2022-01-12T04:22:12Z</dcterms:created>
  <dcterms:modified xsi:type="dcterms:W3CDTF">2026-07-02T08:05:57Z</dcterms:modified>
</cp:coreProperties>
</file>