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81" r:id="rId2"/>
    <p:sldId id="273" r:id="rId3"/>
    <p:sldId id="274" r:id="rId4"/>
    <p:sldId id="280" r:id="rId5"/>
    <p:sldId id="282" r:id="rId6"/>
    <p:sldId id="283" r:id="rId7"/>
  </p:sldIdLst>
  <p:sldSz cx="12192000" cy="6858000"/>
  <p:notesSz cx="6858000" cy="91440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Oswald" panose="020B0604020202020204" charset="0"/>
      <p:regular r:id="rId12"/>
      <p:bold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99"/>
    <a:srgbClr val="00CCFF"/>
    <a:srgbClr val="D6415E"/>
    <a:srgbClr val="FF9900"/>
    <a:srgbClr val="FF3399"/>
    <a:srgbClr val="FF3300"/>
    <a:srgbClr val="FFCCCC"/>
    <a:srgbClr val="99CC00"/>
    <a:srgbClr val="FF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95C9DC-290C-4D0B-AA61-DAAC36DFA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3395A97-DBE5-46EE-A815-CA294B2921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A48F511-AA06-49AD-9D4C-1B27020142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C697662-8E8A-40E5-A145-AE8DEA5AC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83B9A8D-9603-43CD-9F17-917A92EC6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0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9E210F4-0AA2-4B23-AAB6-5410A4744D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BC473F2-5973-4637-9DFF-C8E685B6C7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3876391-D1E6-4CC5-A72C-EDA0B54B7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CE8E05-8426-493F-BE22-4D167B53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87DB8A1-06F6-47C8-BF48-22D37E3D4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88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07D3A7D-85B4-42E1-9574-0F3E783C78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84299DB-E09E-425E-97A5-6004C2E9C0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7CB04B8-921A-4F14-8130-0C0B28E45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76EB0B8-BEDB-49BA-9CCD-E19C87ADA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4F5778-79E9-43AF-BEFC-167B222EE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206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FC8DA66-3B84-405C-93DC-A420ADEF1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C539DE-1EB6-4D72-89FC-F03754082C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9FCAE49-9693-4282-8E9D-01480EF58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C0C142F-9A5D-444D-90A9-92CFFE160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4EE6624-753F-42A3-A9AC-1394C2348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01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36324B8-333D-40BC-B382-F2116DB72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4934A81-D0C7-4542-B9F6-D27152D0EC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E1752BA-8168-45C5-8913-3321165C9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B178AE4-A9D2-40DB-A5C0-D643C616A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CBF8CD2-44E5-4EC2-92E0-46BD3E871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969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0516B2-169B-4464-9C9D-FCE0A36C5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4B86CC-A2BE-4B2D-A94F-073F6E34B6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004F7868-CD0C-4B3C-A117-8D032404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5AC3B8C-30C5-4A10-9447-474BE80D7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2CDAA71-B34A-4CAD-9A90-3AB68391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9FFA3B0-5E16-4977-81E2-1C8B5962E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982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5AD168-81B0-48A9-AF5E-0DFACC87D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1FA505C-1B01-4BB3-8AEC-15784C91CF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5BF2A59-709C-4D6B-B7EC-CCA50CEC71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4AA5394-1156-4F92-8534-EAAB6CC5B7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705D706-F66F-47FD-933B-29CECBB435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742E5DD-EE7B-482C-AAE4-CABE78EC3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BAB31FD-76CE-42A1-B7AB-4B794F420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31D76DF-10B7-4FBA-96CB-F9028893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55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B6A9A0-908D-43CD-9A68-90AE9BDC3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7E62CA2-D5B4-44B2-B76F-0CED4284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E59526E-6C60-4C6E-8A44-3EA6D7F41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534AB58-E025-48AB-AE31-A066298AD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192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37C2848-B6FF-43EF-BCA9-C19E04D1B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F84AEEE-E100-4526-BCAB-86DDDCE3A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D4BF087-66A6-431C-B4D1-339871990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176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4DFE40-39A2-4F45-BE49-2B6D61824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198420-B402-4648-9CFF-CC8BBEB2F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122D572-0ABE-434F-8240-B55A7B6379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2572B89-9920-4C6A-8E69-6D8B3A65A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0F856C2-805B-4230-BDCD-C28C9E299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ADEF8E-28A1-4192-9784-7360D0B81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22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4BC7B6-DD45-4BB5-8CCC-AE7BC79B4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8D88DECF-28B1-4570-9D59-6EBF9C07E7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B6F6010-E72E-4996-8806-4FD3B0BCD5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FA380C8-0BC4-4076-8A39-451472D62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655FD61-BF98-4A73-A25E-680C7AFB6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B57A20A-F0E5-4D17-BE2F-71F484582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2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6ECF935D-2666-4AF8-B424-9DC9B293A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D4D9C97-DD66-4964-AFF1-5AC8B23DD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8946810-0C10-4167-87E4-3EB0CDEB73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C41C91-DB0A-465A-87EC-0AC5DE8450D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178B26-B1D0-450C-89FD-4DBBA4DD07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E3A61DF-AF7F-4E2F-BAB3-DDC7F5D05F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A6B91-31E1-47FA-BFA6-0EE3987578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30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xmlns="" id="{4BB5E597-F65C-4EAD-8C7E-43605B51D82E}"/>
              </a:ext>
            </a:extLst>
          </p:cNvPr>
          <p:cNvSpPr/>
          <p:nvPr/>
        </p:nvSpPr>
        <p:spPr>
          <a:xfrm rot="5400000" flipH="1">
            <a:off x="5382489" y="962891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D6415E"/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xmlns="" id="{DFDAD8BD-2176-42DB-B27D-31BD8AFAE33B}"/>
              </a:ext>
            </a:extLst>
          </p:cNvPr>
          <p:cNvSpPr/>
          <p:nvPr/>
        </p:nvSpPr>
        <p:spPr>
          <a:xfrm rot="5400000" flipH="1">
            <a:off x="5382673" y="1137371"/>
            <a:ext cx="5839694" cy="4361585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DC7C96A-C50A-483B-967E-59C3A7503DCD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398316"/>
            <a:chExt cx="4361586" cy="583969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B7271BF6-9879-4543-B18B-53A2F475C606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802DCE7B-960C-439F-8670-51A41D5FDAD4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481276 w 5839694"/>
                  <a:gd name="connsiteY3" fmla="*/ 0 h 1225831"/>
                  <a:gd name="connsiteX4" fmla="*/ 516394 w 5839694"/>
                  <a:gd name="connsiteY4" fmla="*/ 7091 h 1225831"/>
                  <a:gd name="connsiteX5" fmla="*/ 571506 w 5839694"/>
                  <a:gd name="connsiteY5" fmla="*/ 90235 h 1225831"/>
                  <a:gd name="connsiteX6" fmla="*/ 571506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481276" y="0"/>
                    </a:lnTo>
                    <a:lnTo>
                      <a:pt x="516394" y="7091"/>
                    </a:lnTo>
                    <a:cubicBezTo>
                      <a:pt x="548781" y="20790"/>
                      <a:pt x="571506" y="52859"/>
                      <a:pt x="571506" y="90235"/>
                    </a:cubicBezTo>
                    <a:lnTo>
                      <a:pt x="571506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122732C6-EBF5-471E-9236-544890BB0D9C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761FED9-A691-4B9D-A01A-DEF84A074E99}"/>
                </a:ext>
              </a:extLst>
            </p:cNvPr>
            <p:cNvSpPr txBox="1"/>
            <p:nvPr/>
          </p:nvSpPr>
          <p:spPr>
            <a:xfrm>
              <a:off x="9507433" y="5309345"/>
              <a:ext cx="6511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07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13E42FA-3F78-4D85-A3F5-F117B217B323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398316"/>
            <a:chExt cx="4361586" cy="5839694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AB822786-F5CF-4A47-94E1-5CE4D923AE6F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76750B91-07D4-4A64-8A94-639CCE958BAC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1098447 w 5839694"/>
                  <a:gd name="connsiteY3" fmla="*/ 0 h 1225831"/>
                  <a:gd name="connsiteX4" fmla="*/ 1137435 w 5839694"/>
                  <a:gd name="connsiteY4" fmla="*/ 3931 h 1225831"/>
                  <a:gd name="connsiteX5" fmla="*/ 1291942 w 5839694"/>
                  <a:gd name="connsiteY5" fmla="*/ 193504 h 1225831"/>
                  <a:gd name="connsiteX6" fmla="*/ 1291942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1098447" y="0"/>
                    </a:lnTo>
                    <a:lnTo>
                      <a:pt x="1137435" y="3931"/>
                    </a:lnTo>
                    <a:cubicBezTo>
                      <a:pt x="1225612" y="21975"/>
                      <a:pt x="1291942" y="99994"/>
                      <a:pt x="1291942" y="193504"/>
                    </a:cubicBezTo>
                    <a:lnTo>
                      <a:pt x="1291942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99CC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B1AB2439-857B-4582-801A-60A7272DD3E9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255F32C1-2CF7-447E-923B-07C15DCFB21F}"/>
                </a:ext>
              </a:extLst>
            </p:cNvPr>
            <p:cNvSpPr txBox="1"/>
            <p:nvPr/>
          </p:nvSpPr>
          <p:spPr>
            <a:xfrm>
              <a:off x="9507433" y="4587824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06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2336BC1-8A4F-4182-953B-78C1462D99AD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398316"/>
            <a:chExt cx="4361586" cy="5839694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E68E2918-BC3B-4E67-AA9B-6525B60D68E3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ACBF87BE-20E8-4835-8CCF-E3BCF2165780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1818883 w 5839694"/>
                  <a:gd name="connsiteY3" fmla="*/ 0 h 1225831"/>
                  <a:gd name="connsiteX4" fmla="*/ 1857871 w 5839694"/>
                  <a:gd name="connsiteY4" fmla="*/ 3931 h 1225831"/>
                  <a:gd name="connsiteX5" fmla="*/ 2012378 w 5839694"/>
                  <a:gd name="connsiteY5" fmla="*/ 193504 h 1225831"/>
                  <a:gd name="connsiteX6" fmla="*/ 2012378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1818883" y="0"/>
                    </a:lnTo>
                    <a:lnTo>
                      <a:pt x="1857871" y="3931"/>
                    </a:lnTo>
                    <a:cubicBezTo>
                      <a:pt x="1946048" y="21975"/>
                      <a:pt x="2012378" y="99994"/>
                      <a:pt x="2012378" y="193504"/>
                    </a:cubicBezTo>
                    <a:lnTo>
                      <a:pt x="2012378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44AEEC98-3355-4CD4-A12F-DD32D07AC86E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7F0AF694-52E8-4113-BB50-A0215A47321F}"/>
                </a:ext>
              </a:extLst>
            </p:cNvPr>
            <p:cNvSpPr txBox="1"/>
            <p:nvPr/>
          </p:nvSpPr>
          <p:spPr>
            <a:xfrm>
              <a:off x="9507433" y="3866303"/>
              <a:ext cx="6671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05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3709367-DE9F-4B2A-A896-2F086DE71D74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398316"/>
            <a:chExt cx="4361586" cy="583969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C748F674-1DF0-40CE-999B-7F8887A6DA95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29468310-3B6F-453D-BF20-7F23BAE7A91A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2539319 w 5839694"/>
                  <a:gd name="connsiteY3" fmla="*/ 0 h 1225831"/>
                  <a:gd name="connsiteX4" fmla="*/ 2578307 w 5839694"/>
                  <a:gd name="connsiteY4" fmla="*/ 3931 h 1225831"/>
                  <a:gd name="connsiteX5" fmla="*/ 2732814 w 5839694"/>
                  <a:gd name="connsiteY5" fmla="*/ 193504 h 1225831"/>
                  <a:gd name="connsiteX6" fmla="*/ 2732814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2539319" y="0"/>
                    </a:lnTo>
                    <a:lnTo>
                      <a:pt x="2578307" y="3931"/>
                    </a:lnTo>
                    <a:cubicBezTo>
                      <a:pt x="2666484" y="21975"/>
                      <a:pt x="2732814" y="99994"/>
                      <a:pt x="2732814" y="193504"/>
                    </a:cubicBezTo>
                    <a:lnTo>
                      <a:pt x="2732814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8D8580CE-B21C-4A2A-859F-E862F0618060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335965A-2646-4736-82A6-CBED4E675067}"/>
                </a:ext>
              </a:extLst>
            </p:cNvPr>
            <p:cNvSpPr txBox="1"/>
            <p:nvPr/>
          </p:nvSpPr>
          <p:spPr>
            <a:xfrm>
              <a:off x="9507433" y="3144782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04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740875-CE4F-4018-8E4B-2C4F79356CA7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398316"/>
            <a:chExt cx="4361586" cy="5839694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E52540BA-9889-4CD7-B646-25CD6615447A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30A57C5D-A21E-4556-83EF-AA22F15C7F19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3259755 w 5839694"/>
                  <a:gd name="connsiteY3" fmla="*/ 0 h 1225831"/>
                  <a:gd name="connsiteX4" fmla="*/ 3298743 w 5839694"/>
                  <a:gd name="connsiteY4" fmla="*/ 3931 h 1225831"/>
                  <a:gd name="connsiteX5" fmla="*/ 3453250 w 5839694"/>
                  <a:gd name="connsiteY5" fmla="*/ 193504 h 1225831"/>
                  <a:gd name="connsiteX6" fmla="*/ 3453250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3259755" y="0"/>
                    </a:lnTo>
                    <a:lnTo>
                      <a:pt x="3298743" y="3931"/>
                    </a:lnTo>
                    <a:cubicBezTo>
                      <a:pt x="3386920" y="21975"/>
                      <a:pt x="3453250" y="99994"/>
                      <a:pt x="3453250" y="193504"/>
                    </a:cubicBezTo>
                    <a:lnTo>
                      <a:pt x="3453250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919FC62E-321F-4306-8E1C-B22E678E5C1B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0AD2FA8F-89FB-490B-B152-E9712B0BF6A7}"/>
                </a:ext>
              </a:extLst>
            </p:cNvPr>
            <p:cNvSpPr txBox="1"/>
            <p:nvPr/>
          </p:nvSpPr>
          <p:spPr>
            <a:xfrm>
              <a:off x="9507433" y="2423261"/>
              <a:ext cx="6655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03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E0529C23-EEE0-440E-B231-60B31C344B7B}"/>
              </a:ext>
            </a:extLst>
          </p:cNvPr>
          <p:cNvGrpSpPr/>
          <p:nvPr/>
        </p:nvGrpSpPr>
        <p:grpSpPr>
          <a:xfrm>
            <a:off x="10736662" y="2998915"/>
            <a:ext cx="833085" cy="568731"/>
            <a:chOff x="10736662" y="2998915"/>
            <a:chExt cx="833085" cy="568731"/>
          </a:xfrm>
        </p:grpSpPr>
        <p:sp>
          <p:nvSpPr>
            <p:cNvPr id="60" name="Rectangle: Top Corners Rounded 59">
              <a:extLst>
                <a:ext uri="{FF2B5EF4-FFF2-40B4-BE49-F238E27FC236}">
                  <a16:creationId xmlns:a16="http://schemas.microsoft.com/office/drawing/2014/main" xmlns="" id="{D7086F49-94A5-463A-BC6A-BA5F9A1280F2}"/>
                </a:ext>
              </a:extLst>
            </p:cNvPr>
            <p:cNvSpPr/>
            <p:nvPr/>
          </p:nvSpPr>
          <p:spPr>
            <a:xfrm rot="5400000">
              <a:off x="10868839" y="2866738"/>
              <a:ext cx="568731" cy="833085"/>
            </a:xfrm>
            <a:prstGeom prst="round2Same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xmlns="" id="{2D74356D-3291-4534-A253-B0E09021056D}"/>
                </a:ext>
              </a:extLst>
            </p:cNvPr>
            <p:cNvSpPr/>
            <p:nvPr/>
          </p:nvSpPr>
          <p:spPr>
            <a:xfrm>
              <a:off x="11153205" y="3122339"/>
              <a:ext cx="299442" cy="299442"/>
            </a:xfrm>
            <a:prstGeom prst="ellipse">
              <a:avLst/>
            </a:prstGeom>
            <a:gradFill flip="none" rotWithShape="1">
              <a:gsLst>
                <a:gs pos="0">
                  <a:schemeClr val="bg1"/>
                </a:gs>
                <a:gs pos="49600">
                  <a:schemeClr val="bg1">
                    <a:lumMod val="50000"/>
                    <a:alpha val="73000"/>
                  </a:schemeClr>
                </a:gs>
                <a:gs pos="100000">
                  <a:schemeClr val="bg1"/>
                </a:gs>
              </a:gsLst>
              <a:lin ang="5400000" scaled="1"/>
              <a:tileRect/>
            </a:gra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75ECE220-B5B4-4EE0-8023-329CF66CAB87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398316"/>
            <a:chExt cx="4361586" cy="583969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xmlns="" id="{871ED529-1C89-4752-9C72-96829B2984E1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8" y="488368"/>
              <a:chExt cx="4361586" cy="5839694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xmlns="" id="{89189610-3529-4A6B-B524-6C66CF99E9BE}"/>
                  </a:ext>
                </a:extLst>
              </p:cNvPr>
              <p:cNvSpPr/>
              <p:nvPr/>
            </p:nvSpPr>
            <p:spPr>
              <a:xfrm rot="5400000" flipH="1">
                <a:off x="8856111" y="889741"/>
                <a:ext cx="2028575" cy="1225831"/>
              </a:xfrm>
              <a:custGeom>
                <a:avLst/>
                <a:gdLst>
                  <a:gd name="connsiteX0" fmla="*/ 2028575 w 2028575"/>
                  <a:gd name="connsiteY0" fmla="*/ 1225831 h 1225831"/>
                  <a:gd name="connsiteX1" fmla="*/ 2028575 w 2028575"/>
                  <a:gd name="connsiteY1" fmla="*/ 176821 h 1225831"/>
                  <a:gd name="connsiteX2" fmla="*/ 1851756 w 2028575"/>
                  <a:gd name="connsiteY2" fmla="*/ 0 h 1225831"/>
                  <a:gd name="connsiteX3" fmla="*/ 169072 w 2028575"/>
                  <a:gd name="connsiteY3" fmla="*/ 0 h 1225831"/>
                  <a:gd name="connsiteX4" fmla="*/ 208060 w 2028575"/>
                  <a:gd name="connsiteY4" fmla="*/ 3931 h 1225831"/>
                  <a:gd name="connsiteX5" fmla="*/ 362567 w 2028575"/>
                  <a:gd name="connsiteY5" fmla="*/ 193504 h 1225831"/>
                  <a:gd name="connsiteX6" fmla="*/ 362567 w 2028575"/>
                  <a:gd name="connsiteY6" fmla="*/ 1225560 h 1225831"/>
                  <a:gd name="connsiteX7" fmla="*/ 0 w 2028575"/>
                  <a:gd name="connsiteY7" fmla="*/ 1225560 h 1225831"/>
                  <a:gd name="connsiteX8" fmla="*/ 0 w 2028575"/>
                  <a:gd name="connsiteY8" fmla="*/ 1225831 h 1225831"/>
                  <a:gd name="connsiteX9" fmla="*/ 2028575 w 2028575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28575" h="1225831">
                    <a:moveTo>
                      <a:pt x="2028575" y="1225831"/>
                    </a:moveTo>
                    <a:lnTo>
                      <a:pt x="2028575" y="176821"/>
                    </a:lnTo>
                    <a:cubicBezTo>
                      <a:pt x="2028575" y="79167"/>
                      <a:pt x="1949410" y="0"/>
                      <a:pt x="1851756" y="0"/>
                    </a:cubicBezTo>
                    <a:lnTo>
                      <a:pt x="169072" y="0"/>
                    </a:lnTo>
                    <a:lnTo>
                      <a:pt x="208060" y="3931"/>
                    </a:lnTo>
                    <a:cubicBezTo>
                      <a:pt x="296237" y="21975"/>
                      <a:pt x="362567" y="99994"/>
                      <a:pt x="362567" y="193504"/>
                    </a:cubicBezTo>
                    <a:lnTo>
                      <a:pt x="362567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2028575" y="1225831"/>
                    </a:lnTo>
                    <a:close/>
                  </a:path>
                </a:pathLst>
              </a:custGeom>
              <a:solidFill>
                <a:srgbClr val="FF3399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xmlns="" id="{3CFC0205-89CB-4762-BFAB-0C91A2220848}"/>
                  </a:ext>
                </a:extLst>
              </p:cNvPr>
              <p:cNvSpPr/>
              <p:nvPr/>
            </p:nvSpPr>
            <p:spPr>
              <a:xfrm rot="5400000" flipH="1">
                <a:off x="4769894" y="1840202"/>
                <a:ext cx="5839694" cy="3136026"/>
              </a:xfrm>
              <a:custGeom>
                <a:avLst/>
                <a:gdLst>
                  <a:gd name="connsiteX0" fmla="*/ 5839694 w 5839694"/>
                  <a:gd name="connsiteY0" fmla="*/ 3136026 h 3136026"/>
                  <a:gd name="connsiteX1" fmla="*/ 5839694 w 5839694"/>
                  <a:gd name="connsiteY1" fmla="*/ 271 h 3136026"/>
                  <a:gd name="connsiteX2" fmla="*/ 3811119 w 5839694"/>
                  <a:gd name="connsiteY2" fmla="*/ 271 h 3136026"/>
                  <a:gd name="connsiteX3" fmla="*/ 3811119 w 5839694"/>
                  <a:gd name="connsiteY3" fmla="*/ 0 h 3136026"/>
                  <a:gd name="connsiteX4" fmla="*/ 0 w 5839694"/>
                  <a:gd name="connsiteY4" fmla="*/ 0 h 3136026"/>
                  <a:gd name="connsiteX5" fmla="*/ 0 w 5839694"/>
                  <a:gd name="connsiteY5" fmla="*/ 3136026 h 3136026"/>
                  <a:gd name="connsiteX6" fmla="*/ 5839694 w 5839694"/>
                  <a:gd name="connsiteY6" fmla="*/ 3136026 h 3136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39694" h="3136026">
                    <a:moveTo>
                      <a:pt x="5839694" y="3136026"/>
                    </a:moveTo>
                    <a:lnTo>
                      <a:pt x="5839694" y="271"/>
                    </a:lnTo>
                    <a:lnTo>
                      <a:pt x="3811119" y="271"/>
                    </a:lnTo>
                    <a:lnTo>
                      <a:pt x="3811119" y="0"/>
                    </a:lnTo>
                    <a:lnTo>
                      <a:pt x="0" y="0"/>
                    </a:lnTo>
                    <a:lnTo>
                      <a:pt x="0" y="3136026"/>
                    </a:lnTo>
                    <a:lnTo>
                      <a:pt x="5839694" y="31360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xmlns="" id="{50DB3DA5-1A7A-4C64-8E78-4BCC10C725E2}"/>
                </a:ext>
              </a:extLst>
            </p:cNvPr>
            <p:cNvSpPr txBox="1"/>
            <p:nvPr/>
          </p:nvSpPr>
          <p:spPr>
            <a:xfrm>
              <a:off x="9507433" y="1701740"/>
              <a:ext cx="6655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4388B76-565B-411F-A7EA-664AC80E4871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398316"/>
            <a:chExt cx="4361586" cy="583969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B7206CDF-01D5-49A7-9D29-A41D94F89C9E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8" y="488368"/>
              <a:chExt cx="4361586" cy="5839694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72EE792-8587-43DD-8EFD-B55FFBADE6CF}"/>
                  </a:ext>
                </a:extLst>
              </p:cNvPr>
              <p:cNvSpPr/>
              <p:nvPr/>
            </p:nvSpPr>
            <p:spPr>
              <a:xfrm rot="5400000" flipH="1">
                <a:off x="9011497" y="734355"/>
                <a:ext cx="1717803" cy="1225831"/>
              </a:xfrm>
              <a:custGeom>
                <a:avLst/>
                <a:gdLst>
                  <a:gd name="connsiteX0" fmla="*/ 1717803 w 1717803"/>
                  <a:gd name="connsiteY0" fmla="*/ 1225831 h 1225831"/>
                  <a:gd name="connsiteX1" fmla="*/ 1717803 w 1717803"/>
                  <a:gd name="connsiteY1" fmla="*/ 176821 h 1225831"/>
                  <a:gd name="connsiteX2" fmla="*/ 1540984 w 1717803"/>
                  <a:gd name="connsiteY2" fmla="*/ 0 h 1225831"/>
                  <a:gd name="connsiteX3" fmla="*/ 551016 w 1717803"/>
                  <a:gd name="connsiteY3" fmla="*/ 0 h 1225831"/>
                  <a:gd name="connsiteX4" fmla="*/ 590004 w 1717803"/>
                  <a:gd name="connsiteY4" fmla="*/ 3931 h 1225831"/>
                  <a:gd name="connsiteX5" fmla="*/ 744510 w 1717803"/>
                  <a:gd name="connsiteY5" fmla="*/ 193504 h 1225831"/>
                  <a:gd name="connsiteX6" fmla="*/ 744510 w 1717803"/>
                  <a:gd name="connsiteY6" fmla="*/ 1225560 h 1225831"/>
                  <a:gd name="connsiteX7" fmla="*/ 0 w 1717803"/>
                  <a:gd name="connsiteY7" fmla="*/ 1225560 h 1225831"/>
                  <a:gd name="connsiteX8" fmla="*/ 0 w 1717803"/>
                  <a:gd name="connsiteY8" fmla="*/ 1225831 h 1225831"/>
                  <a:gd name="connsiteX9" fmla="*/ 1717803 w 1717803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7803" h="1225831">
                    <a:moveTo>
                      <a:pt x="1717803" y="1225831"/>
                    </a:moveTo>
                    <a:lnTo>
                      <a:pt x="1717803" y="176821"/>
                    </a:lnTo>
                    <a:cubicBezTo>
                      <a:pt x="1717803" y="79167"/>
                      <a:pt x="1638638" y="0"/>
                      <a:pt x="1540984" y="0"/>
                    </a:cubicBezTo>
                    <a:lnTo>
                      <a:pt x="551016" y="0"/>
                    </a:lnTo>
                    <a:lnTo>
                      <a:pt x="590004" y="3931"/>
                    </a:lnTo>
                    <a:cubicBezTo>
                      <a:pt x="678181" y="21975"/>
                      <a:pt x="744510" y="99994"/>
                      <a:pt x="744510" y="193504"/>
                    </a:cubicBezTo>
                    <a:lnTo>
                      <a:pt x="744510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1717803" y="1225831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191FB80F-7E63-4135-B0B0-EC24264CB956}"/>
                  </a:ext>
                </a:extLst>
              </p:cNvPr>
              <p:cNvSpPr/>
              <p:nvPr/>
            </p:nvSpPr>
            <p:spPr>
              <a:xfrm rot="5400000" flipH="1">
                <a:off x="4769894" y="1840202"/>
                <a:ext cx="5839694" cy="3136026"/>
              </a:xfrm>
              <a:custGeom>
                <a:avLst/>
                <a:gdLst>
                  <a:gd name="connsiteX0" fmla="*/ 5839694 w 5839694"/>
                  <a:gd name="connsiteY0" fmla="*/ 3136026 h 3136026"/>
                  <a:gd name="connsiteX1" fmla="*/ 5839694 w 5839694"/>
                  <a:gd name="connsiteY1" fmla="*/ 271 h 3136026"/>
                  <a:gd name="connsiteX2" fmla="*/ 4121891 w 5839694"/>
                  <a:gd name="connsiteY2" fmla="*/ 271 h 3136026"/>
                  <a:gd name="connsiteX3" fmla="*/ 4121891 w 5839694"/>
                  <a:gd name="connsiteY3" fmla="*/ 0 h 3136026"/>
                  <a:gd name="connsiteX4" fmla="*/ 0 w 5839694"/>
                  <a:gd name="connsiteY4" fmla="*/ 0 h 3136026"/>
                  <a:gd name="connsiteX5" fmla="*/ 0 w 5839694"/>
                  <a:gd name="connsiteY5" fmla="*/ 3136026 h 3136026"/>
                  <a:gd name="connsiteX6" fmla="*/ 5839694 w 5839694"/>
                  <a:gd name="connsiteY6" fmla="*/ 3136026 h 3136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39694" h="3136026">
                    <a:moveTo>
                      <a:pt x="5839694" y="3136026"/>
                    </a:moveTo>
                    <a:lnTo>
                      <a:pt x="5839694" y="271"/>
                    </a:lnTo>
                    <a:lnTo>
                      <a:pt x="4121891" y="271"/>
                    </a:lnTo>
                    <a:lnTo>
                      <a:pt x="4121891" y="0"/>
                    </a:lnTo>
                    <a:lnTo>
                      <a:pt x="0" y="0"/>
                    </a:lnTo>
                    <a:lnTo>
                      <a:pt x="0" y="3136026"/>
                    </a:lnTo>
                    <a:lnTo>
                      <a:pt x="5839694" y="31360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F86CC2B2-9E38-415C-B2F3-8BB2180F9323}"/>
                </a:ext>
              </a:extLst>
            </p:cNvPr>
            <p:cNvSpPr txBox="1"/>
            <p:nvPr/>
          </p:nvSpPr>
          <p:spPr>
            <a:xfrm>
              <a:off x="9507433" y="98021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01</a:t>
              </a:r>
            </a:p>
          </p:txBody>
        </p:sp>
      </p:grp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xmlns="" id="{9D609144-D344-4515-802A-2D4ECBAABE6E}"/>
              </a:ext>
            </a:extLst>
          </p:cNvPr>
          <p:cNvSpPr/>
          <p:nvPr/>
        </p:nvSpPr>
        <p:spPr>
          <a:xfrm rot="5400000" flipH="1">
            <a:off x="5398321" y="922815"/>
            <a:ext cx="6165272" cy="4908464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5D75400-F6F4-4429-BC1E-7111A850748E}"/>
              </a:ext>
            </a:extLst>
          </p:cNvPr>
          <p:cNvSpPr txBox="1"/>
          <p:nvPr/>
        </p:nvSpPr>
        <p:spPr>
          <a:xfrm>
            <a:off x="6121458" y="1604189"/>
            <a:ext cx="478206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№1 педагогикалық кеңес </a:t>
            </a:r>
          </a:p>
          <a:p>
            <a:pPr algn="ctr"/>
            <a:r>
              <a:rPr lang="kk-KZ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тақырыбы: </a:t>
            </a:r>
            <a:endParaRPr lang="en-US" sz="2800" dirty="0">
              <a:solidFill>
                <a:srgbClr val="FFFF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400" b="1" dirty="0">
                <a:solidFill>
                  <a:schemeClr val="bg1"/>
                </a:solidFill>
              </a:rPr>
              <a:t>«2025–2026 оқу жылындағы </a:t>
            </a:r>
          </a:p>
          <a:p>
            <a:r>
              <a:rPr lang="kk-KZ" sz="2400" b="1" dirty="0">
                <a:solidFill>
                  <a:schemeClr val="bg1"/>
                </a:solidFill>
              </a:rPr>
              <a:t>бөбекжайдың тәрбие-білім беру </a:t>
            </a:r>
          </a:p>
          <a:p>
            <a:r>
              <a:rPr lang="kk-KZ" sz="2400" b="1" dirty="0">
                <a:solidFill>
                  <a:schemeClr val="bg1"/>
                </a:solidFill>
              </a:rPr>
              <a:t>жұмысының басым бағыттары» </a:t>
            </a:r>
            <a:endParaRPr lang="en-US" sz="2400" b="1" dirty="0">
              <a:solidFill>
                <a:schemeClr val="bg1"/>
              </a:solidFill>
            </a:endParaRPr>
          </a:p>
          <a:p>
            <a:pPr algn="ctr"/>
            <a:r>
              <a:rPr lang="kk-KZ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Мақсаты</a:t>
            </a:r>
            <a:r>
              <a:rPr lang="kk-KZ" sz="2800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kk-KZ" sz="2800" b="1" i="1" dirty="0">
                <a:solidFill>
                  <a:schemeClr val="bg1"/>
                </a:solidFill>
              </a:rPr>
              <a:t>«Жаңа оқу жылында тәрбие мен оқыту үдерісін тиімді ұйымдастыру»</a:t>
            </a:r>
            <a:endParaRPr lang="en-US" sz="2800" b="1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AutoShape 2" descr="blob:https://web.whatsapp.com/44fa42b8-0864-4d89-8033-a9fc2f56d44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44fa42b8-0864-4d89-8033-a9fc2f56d44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86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xmlns="" id="{4BB5E597-F65C-4EAD-8C7E-43605B51D82E}"/>
              </a:ext>
            </a:extLst>
          </p:cNvPr>
          <p:cNvSpPr/>
          <p:nvPr/>
        </p:nvSpPr>
        <p:spPr>
          <a:xfrm rot="5400000" flipH="1">
            <a:off x="5382489" y="962891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xmlns="" id="{DFDAD8BD-2176-42DB-B27D-31BD8AFAE33B}"/>
              </a:ext>
            </a:extLst>
          </p:cNvPr>
          <p:cNvSpPr/>
          <p:nvPr/>
        </p:nvSpPr>
        <p:spPr>
          <a:xfrm rot="5400000" flipH="1">
            <a:off x="5382673" y="1137371"/>
            <a:ext cx="5839694" cy="4361585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7271BF6-9879-4543-B18B-53A2F475C606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802DCE7B-960C-439F-8670-51A41D5FDAD4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481276 w 5839694"/>
                <a:gd name="connsiteY3" fmla="*/ 0 h 1225831"/>
                <a:gd name="connsiteX4" fmla="*/ 516394 w 5839694"/>
                <a:gd name="connsiteY4" fmla="*/ 7091 h 1225831"/>
                <a:gd name="connsiteX5" fmla="*/ 571506 w 5839694"/>
                <a:gd name="connsiteY5" fmla="*/ 90235 h 1225831"/>
                <a:gd name="connsiteX6" fmla="*/ 571506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481276" y="0"/>
                  </a:lnTo>
                  <a:lnTo>
                    <a:pt x="516394" y="7091"/>
                  </a:lnTo>
                  <a:cubicBezTo>
                    <a:pt x="548781" y="20790"/>
                    <a:pt x="571506" y="52859"/>
                    <a:pt x="571506" y="90235"/>
                  </a:cubicBezTo>
                  <a:lnTo>
                    <a:pt x="571506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22732C6-EBF5-471E-9236-544890BB0D9C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AB822786-F5CF-4A47-94E1-5CE4D923AE6F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6750B91-07D4-4A64-8A94-639CCE958BAC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1098447 w 5839694"/>
                <a:gd name="connsiteY3" fmla="*/ 0 h 1225831"/>
                <a:gd name="connsiteX4" fmla="*/ 1137435 w 5839694"/>
                <a:gd name="connsiteY4" fmla="*/ 3931 h 1225831"/>
                <a:gd name="connsiteX5" fmla="*/ 1291942 w 5839694"/>
                <a:gd name="connsiteY5" fmla="*/ 193504 h 1225831"/>
                <a:gd name="connsiteX6" fmla="*/ 1291942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1098447" y="0"/>
                  </a:lnTo>
                  <a:lnTo>
                    <a:pt x="1137435" y="3931"/>
                  </a:lnTo>
                  <a:cubicBezTo>
                    <a:pt x="1225612" y="21975"/>
                    <a:pt x="1291942" y="99994"/>
                    <a:pt x="1291942" y="193504"/>
                  </a:cubicBezTo>
                  <a:lnTo>
                    <a:pt x="1291942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99CC00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B1AB2439-857B-4582-801A-60A7272DD3E9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E68E2918-BC3B-4E67-AA9B-6525B60D68E3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ACBF87BE-20E8-4835-8CCF-E3BCF2165780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1818883 w 5839694"/>
                <a:gd name="connsiteY3" fmla="*/ 0 h 1225831"/>
                <a:gd name="connsiteX4" fmla="*/ 1857871 w 5839694"/>
                <a:gd name="connsiteY4" fmla="*/ 3931 h 1225831"/>
                <a:gd name="connsiteX5" fmla="*/ 2012378 w 5839694"/>
                <a:gd name="connsiteY5" fmla="*/ 193504 h 1225831"/>
                <a:gd name="connsiteX6" fmla="*/ 2012378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1818883" y="0"/>
                  </a:lnTo>
                  <a:lnTo>
                    <a:pt x="1857871" y="3931"/>
                  </a:lnTo>
                  <a:cubicBezTo>
                    <a:pt x="1946048" y="21975"/>
                    <a:pt x="2012378" y="99994"/>
                    <a:pt x="2012378" y="193504"/>
                  </a:cubicBezTo>
                  <a:lnTo>
                    <a:pt x="2012378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44AEEC98-3355-4CD4-A12F-DD32D07AC86E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C748F674-1DF0-40CE-999B-7F8887A6DA95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29468310-3B6F-453D-BF20-7F23BAE7A91A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2539319 w 5839694"/>
                <a:gd name="connsiteY3" fmla="*/ 0 h 1225831"/>
                <a:gd name="connsiteX4" fmla="*/ 2578307 w 5839694"/>
                <a:gd name="connsiteY4" fmla="*/ 3931 h 1225831"/>
                <a:gd name="connsiteX5" fmla="*/ 2732814 w 5839694"/>
                <a:gd name="connsiteY5" fmla="*/ 193504 h 1225831"/>
                <a:gd name="connsiteX6" fmla="*/ 2732814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2539319" y="0"/>
                  </a:lnTo>
                  <a:lnTo>
                    <a:pt x="2578307" y="3931"/>
                  </a:lnTo>
                  <a:cubicBezTo>
                    <a:pt x="2666484" y="21975"/>
                    <a:pt x="2732814" y="99994"/>
                    <a:pt x="2732814" y="193504"/>
                  </a:cubicBezTo>
                  <a:lnTo>
                    <a:pt x="2732814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8D8580CE-B21C-4A2A-859F-E862F0618060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E52540BA-9889-4CD7-B646-25CD6615447A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30A57C5D-A21E-4556-83EF-AA22F15C7F19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3259755 w 5839694"/>
                <a:gd name="connsiteY3" fmla="*/ 0 h 1225831"/>
                <a:gd name="connsiteX4" fmla="*/ 3298743 w 5839694"/>
                <a:gd name="connsiteY4" fmla="*/ 3931 h 1225831"/>
                <a:gd name="connsiteX5" fmla="*/ 3453250 w 5839694"/>
                <a:gd name="connsiteY5" fmla="*/ 193504 h 1225831"/>
                <a:gd name="connsiteX6" fmla="*/ 3453250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3259755" y="0"/>
                  </a:lnTo>
                  <a:lnTo>
                    <a:pt x="3298743" y="3931"/>
                  </a:lnTo>
                  <a:cubicBezTo>
                    <a:pt x="3386920" y="21975"/>
                    <a:pt x="3453250" y="99994"/>
                    <a:pt x="3453250" y="193504"/>
                  </a:cubicBezTo>
                  <a:lnTo>
                    <a:pt x="3453250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919FC62E-321F-4306-8E1C-B22E678E5C1B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871ED529-1C89-4752-9C72-96829B2984E1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8" y="488368"/>
            <a:chExt cx="4361586" cy="5839694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89189610-3529-4A6B-B524-6C66CF99E9BE}"/>
                </a:ext>
              </a:extLst>
            </p:cNvPr>
            <p:cNvSpPr/>
            <p:nvPr/>
          </p:nvSpPr>
          <p:spPr>
            <a:xfrm rot="5400000" flipH="1">
              <a:off x="8856111" y="889741"/>
              <a:ext cx="2028575" cy="1225831"/>
            </a:xfrm>
            <a:custGeom>
              <a:avLst/>
              <a:gdLst>
                <a:gd name="connsiteX0" fmla="*/ 2028575 w 2028575"/>
                <a:gd name="connsiteY0" fmla="*/ 1225831 h 1225831"/>
                <a:gd name="connsiteX1" fmla="*/ 2028575 w 2028575"/>
                <a:gd name="connsiteY1" fmla="*/ 176821 h 1225831"/>
                <a:gd name="connsiteX2" fmla="*/ 1851756 w 2028575"/>
                <a:gd name="connsiteY2" fmla="*/ 0 h 1225831"/>
                <a:gd name="connsiteX3" fmla="*/ 169072 w 2028575"/>
                <a:gd name="connsiteY3" fmla="*/ 0 h 1225831"/>
                <a:gd name="connsiteX4" fmla="*/ 208060 w 2028575"/>
                <a:gd name="connsiteY4" fmla="*/ 3931 h 1225831"/>
                <a:gd name="connsiteX5" fmla="*/ 362567 w 2028575"/>
                <a:gd name="connsiteY5" fmla="*/ 193504 h 1225831"/>
                <a:gd name="connsiteX6" fmla="*/ 362567 w 2028575"/>
                <a:gd name="connsiteY6" fmla="*/ 1225560 h 1225831"/>
                <a:gd name="connsiteX7" fmla="*/ 0 w 2028575"/>
                <a:gd name="connsiteY7" fmla="*/ 1225560 h 1225831"/>
                <a:gd name="connsiteX8" fmla="*/ 0 w 2028575"/>
                <a:gd name="connsiteY8" fmla="*/ 1225831 h 1225831"/>
                <a:gd name="connsiteX9" fmla="*/ 2028575 w 2028575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8575" h="1225831">
                  <a:moveTo>
                    <a:pt x="2028575" y="1225831"/>
                  </a:moveTo>
                  <a:lnTo>
                    <a:pt x="2028575" y="176821"/>
                  </a:lnTo>
                  <a:cubicBezTo>
                    <a:pt x="2028575" y="79167"/>
                    <a:pt x="1949410" y="0"/>
                    <a:pt x="1851756" y="0"/>
                  </a:cubicBezTo>
                  <a:lnTo>
                    <a:pt x="169072" y="0"/>
                  </a:lnTo>
                  <a:lnTo>
                    <a:pt x="208060" y="3931"/>
                  </a:lnTo>
                  <a:cubicBezTo>
                    <a:pt x="296237" y="21975"/>
                    <a:pt x="362567" y="99994"/>
                    <a:pt x="362567" y="193504"/>
                  </a:cubicBezTo>
                  <a:lnTo>
                    <a:pt x="362567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2028575" y="1225831"/>
                  </a:lnTo>
                  <a:close/>
                </a:path>
              </a:pathLst>
            </a:custGeom>
            <a:solidFill>
              <a:srgbClr val="FF3399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3CFC0205-89CB-4762-BFAB-0C91A2220848}"/>
                </a:ext>
              </a:extLst>
            </p:cNvPr>
            <p:cNvSpPr/>
            <p:nvPr/>
          </p:nvSpPr>
          <p:spPr>
            <a:xfrm rot="5400000" flipH="1">
              <a:off x="4769894" y="1840202"/>
              <a:ext cx="5839694" cy="3136026"/>
            </a:xfrm>
            <a:custGeom>
              <a:avLst/>
              <a:gdLst>
                <a:gd name="connsiteX0" fmla="*/ 5839694 w 5839694"/>
                <a:gd name="connsiteY0" fmla="*/ 3136026 h 3136026"/>
                <a:gd name="connsiteX1" fmla="*/ 5839694 w 5839694"/>
                <a:gd name="connsiteY1" fmla="*/ 271 h 3136026"/>
                <a:gd name="connsiteX2" fmla="*/ 3811119 w 5839694"/>
                <a:gd name="connsiteY2" fmla="*/ 271 h 3136026"/>
                <a:gd name="connsiteX3" fmla="*/ 3811119 w 5839694"/>
                <a:gd name="connsiteY3" fmla="*/ 0 h 3136026"/>
                <a:gd name="connsiteX4" fmla="*/ 0 w 5839694"/>
                <a:gd name="connsiteY4" fmla="*/ 0 h 3136026"/>
                <a:gd name="connsiteX5" fmla="*/ 0 w 5839694"/>
                <a:gd name="connsiteY5" fmla="*/ 3136026 h 3136026"/>
                <a:gd name="connsiteX6" fmla="*/ 5839694 w 5839694"/>
                <a:gd name="connsiteY6" fmla="*/ 3136026 h 313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9694" h="3136026">
                  <a:moveTo>
                    <a:pt x="5839694" y="3136026"/>
                  </a:moveTo>
                  <a:lnTo>
                    <a:pt x="5839694" y="271"/>
                  </a:lnTo>
                  <a:lnTo>
                    <a:pt x="3811119" y="271"/>
                  </a:lnTo>
                  <a:lnTo>
                    <a:pt x="3811119" y="0"/>
                  </a:lnTo>
                  <a:lnTo>
                    <a:pt x="0" y="0"/>
                  </a:lnTo>
                  <a:lnTo>
                    <a:pt x="0" y="3136026"/>
                  </a:lnTo>
                  <a:lnTo>
                    <a:pt x="5839694" y="31360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B7206CDF-01D5-49A7-9D29-A41D94F89C9E}"/>
              </a:ext>
            </a:extLst>
          </p:cNvPr>
          <p:cNvGrpSpPr/>
          <p:nvPr/>
        </p:nvGrpSpPr>
        <p:grpSpPr>
          <a:xfrm>
            <a:off x="5038928" y="398316"/>
            <a:ext cx="5444385" cy="5839694"/>
            <a:chOff x="6121728" y="488368"/>
            <a:chExt cx="4361586" cy="5839694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72EE792-8587-43DD-8EFD-B55FFBADE6CF}"/>
                </a:ext>
              </a:extLst>
            </p:cNvPr>
            <p:cNvSpPr/>
            <p:nvPr/>
          </p:nvSpPr>
          <p:spPr>
            <a:xfrm rot="5400000" flipH="1">
              <a:off x="9011497" y="734355"/>
              <a:ext cx="1717803" cy="1225831"/>
            </a:xfrm>
            <a:custGeom>
              <a:avLst/>
              <a:gdLst>
                <a:gd name="connsiteX0" fmla="*/ 1717803 w 1717803"/>
                <a:gd name="connsiteY0" fmla="*/ 1225831 h 1225831"/>
                <a:gd name="connsiteX1" fmla="*/ 1717803 w 1717803"/>
                <a:gd name="connsiteY1" fmla="*/ 176821 h 1225831"/>
                <a:gd name="connsiteX2" fmla="*/ 1540984 w 1717803"/>
                <a:gd name="connsiteY2" fmla="*/ 0 h 1225831"/>
                <a:gd name="connsiteX3" fmla="*/ 551016 w 1717803"/>
                <a:gd name="connsiteY3" fmla="*/ 0 h 1225831"/>
                <a:gd name="connsiteX4" fmla="*/ 590004 w 1717803"/>
                <a:gd name="connsiteY4" fmla="*/ 3931 h 1225831"/>
                <a:gd name="connsiteX5" fmla="*/ 744510 w 1717803"/>
                <a:gd name="connsiteY5" fmla="*/ 193504 h 1225831"/>
                <a:gd name="connsiteX6" fmla="*/ 744510 w 1717803"/>
                <a:gd name="connsiteY6" fmla="*/ 1225560 h 1225831"/>
                <a:gd name="connsiteX7" fmla="*/ 0 w 1717803"/>
                <a:gd name="connsiteY7" fmla="*/ 1225560 h 1225831"/>
                <a:gd name="connsiteX8" fmla="*/ 0 w 1717803"/>
                <a:gd name="connsiteY8" fmla="*/ 1225831 h 1225831"/>
                <a:gd name="connsiteX9" fmla="*/ 1717803 w 1717803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7803" h="1225831">
                  <a:moveTo>
                    <a:pt x="1717803" y="1225831"/>
                  </a:moveTo>
                  <a:lnTo>
                    <a:pt x="1717803" y="176821"/>
                  </a:lnTo>
                  <a:cubicBezTo>
                    <a:pt x="1717803" y="79167"/>
                    <a:pt x="1638638" y="0"/>
                    <a:pt x="1540984" y="0"/>
                  </a:cubicBezTo>
                  <a:lnTo>
                    <a:pt x="551016" y="0"/>
                  </a:lnTo>
                  <a:lnTo>
                    <a:pt x="590004" y="3931"/>
                  </a:lnTo>
                  <a:cubicBezTo>
                    <a:pt x="678181" y="21975"/>
                    <a:pt x="744510" y="99994"/>
                    <a:pt x="744510" y="193504"/>
                  </a:cubicBezTo>
                  <a:lnTo>
                    <a:pt x="744510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1717803" y="1225831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91FB80F-7E63-4135-B0B0-EC24264CB956}"/>
                </a:ext>
              </a:extLst>
            </p:cNvPr>
            <p:cNvSpPr/>
            <p:nvPr/>
          </p:nvSpPr>
          <p:spPr>
            <a:xfrm rot="5400000" flipH="1">
              <a:off x="4769894" y="1840202"/>
              <a:ext cx="5839694" cy="3136026"/>
            </a:xfrm>
            <a:custGeom>
              <a:avLst/>
              <a:gdLst>
                <a:gd name="connsiteX0" fmla="*/ 5839694 w 5839694"/>
                <a:gd name="connsiteY0" fmla="*/ 3136026 h 3136026"/>
                <a:gd name="connsiteX1" fmla="*/ 5839694 w 5839694"/>
                <a:gd name="connsiteY1" fmla="*/ 271 h 3136026"/>
                <a:gd name="connsiteX2" fmla="*/ 4121891 w 5839694"/>
                <a:gd name="connsiteY2" fmla="*/ 271 h 3136026"/>
                <a:gd name="connsiteX3" fmla="*/ 4121891 w 5839694"/>
                <a:gd name="connsiteY3" fmla="*/ 0 h 3136026"/>
                <a:gd name="connsiteX4" fmla="*/ 0 w 5839694"/>
                <a:gd name="connsiteY4" fmla="*/ 0 h 3136026"/>
                <a:gd name="connsiteX5" fmla="*/ 0 w 5839694"/>
                <a:gd name="connsiteY5" fmla="*/ 3136026 h 3136026"/>
                <a:gd name="connsiteX6" fmla="*/ 5839694 w 5839694"/>
                <a:gd name="connsiteY6" fmla="*/ 3136026 h 313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9694" h="3136026">
                  <a:moveTo>
                    <a:pt x="5839694" y="3136026"/>
                  </a:moveTo>
                  <a:lnTo>
                    <a:pt x="5839694" y="271"/>
                  </a:lnTo>
                  <a:lnTo>
                    <a:pt x="4121891" y="271"/>
                  </a:lnTo>
                  <a:lnTo>
                    <a:pt x="4121891" y="0"/>
                  </a:lnTo>
                  <a:lnTo>
                    <a:pt x="0" y="0"/>
                  </a:lnTo>
                  <a:lnTo>
                    <a:pt x="0" y="3136026"/>
                  </a:lnTo>
                  <a:lnTo>
                    <a:pt x="5839694" y="31360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1A9ACF22-C912-41B7-8A29-EB9912402527}"/>
              </a:ext>
            </a:extLst>
          </p:cNvPr>
          <p:cNvSpPr/>
          <p:nvPr/>
        </p:nvSpPr>
        <p:spPr>
          <a:xfrm>
            <a:off x="5563828" y="404778"/>
            <a:ext cx="1122676" cy="5839694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9600">
                <a:schemeClr val="bg1">
                  <a:lumMod val="50000"/>
                  <a:alpha val="73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E0529C23-EEE0-440E-B231-60B31C344B7B}"/>
              </a:ext>
            </a:extLst>
          </p:cNvPr>
          <p:cNvGrpSpPr/>
          <p:nvPr/>
        </p:nvGrpSpPr>
        <p:grpSpPr>
          <a:xfrm>
            <a:off x="10736662" y="2998915"/>
            <a:ext cx="833085" cy="568731"/>
            <a:chOff x="10736662" y="2998915"/>
            <a:chExt cx="833085" cy="568731"/>
          </a:xfrm>
          <a:solidFill>
            <a:schemeClr val="accent6">
              <a:lumMod val="50000"/>
            </a:schemeClr>
          </a:solidFill>
        </p:grpSpPr>
        <p:sp>
          <p:nvSpPr>
            <p:cNvPr id="60" name="Rectangle: Top Corners Rounded 59">
              <a:extLst>
                <a:ext uri="{FF2B5EF4-FFF2-40B4-BE49-F238E27FC236}">
                  <a16:creationId xmlns:a16="http://schemas.microsoft.com/office/drawing/2014/main" xmlns="" id="{D7086F49-94A5-463A-BC6A-BA5F9A1280F2}"/>
                </a:ext>
              </a:extLst>
            </p:cNvPr>
            <p:cNvSpPr/>
            <p:nvPr/>
          </p:nvSpPr>
          <p:spPr>
            <a:xfrm rot="5400000">
              <a:off x="10868839" y="2866738"/>
              <a:ext cx="568731" cy="833085"/>
            </a:xfrm>
            <a:prstGeom prst="round2SameRect">
              <a:avLst/>
            </a:prstGeom>
            <a:grpFill/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xmlns="" id="{2D74356D-3291-4534-A253-B0E09021056D}"/>
                </a:ext>
              </a:extLst>
            </p:cNvPr>
            <p:cNvSpPr/>
            <p:nvPr/>
          </p:nvSpPr>
          <p:spPr>
            <a:xfrm>
              <a:off x="11153205" y="3122339"/>
              <a:ext cx="299442" cy="299442"/>
            </a:xfrm>
            <a:prstGeom prst="ellips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xmlns="" id="{9D609144-D344-4515-802A-2D4ECBAABE6E}"/>
              </a:ext>
            </a:extLst>
          </p:cNvPr>
          <p:cNvSpPr/>
          <p:nvPr/>
        </p:nvSpPr>
        <p:spPr>
          <a:xfrm rot="16200000">
            <a:off x="563411" y="968508"/>
            <a:ext cx="6165272" cy="4865563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561E983F-BB65-4461-B175-66DE00987EF3}"/>
              </a:ext>
            </a:extLst>
          </p:cNvPr>
          <p:cNvSpPr txBox="1"/>
          <p:nvPr/>
        </p:nvSpPr>
        <p:spPr>
          <a:xfrm>
            <a:off x="6222594" y="574009"/>
            <a:ext cx="325580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Күн тәртібіндегі </a:t>
            </a:r>
          </a:p>
          <a:p>
            <a:r>
              <a:rPr lang="kk-KZ" sz="28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мәселелер:</a:t>
            </a:r>
          </a:p>
          <a:p>
            <a:pPr lvl="0"/>
            <a:r>
              <a:rPr lang="en-US" b="1" dirty="0"/>
              <a:t>2025–2026 </a:t>
            </a:r>
            <a:r>
              <a:rPr lang="en-US" b="1" dirty="0" err="1"/>
              <a:t>оқу</a:t>
            </a:r>
            <a:r>
              <a:rPr lang="en-US" b="1" dirty="0"/>
              <a:t> </a:t>
            </a:r>
            <a:r>
              <a:rPr lang="en-US" b="1" dirty="0" err="1"/>
              <a:t>жылындағы</a:t>
            </a:r>
            <a:r>
              <a:rPr lang="en-US" b="1" dirty="0"/>
              <a:t> </a:t>
            </a:r>
            <a:r>
              <a:rPr lang="en-US" b="1" dirty="0" err="1"/>
              <a:t>бөбекжайдың</a:t>
            </a:r>
            <a:r>
              <a:rPr lang="en-US" b="1" dirty="0"/>
              <a:t> </a:t>
            </a:r>
            <a:r>
              <a:rPr lang="en-US" b="1" dirty="0" err="1"/>
              <a:t>тәрбие-білім</a:t>
            </a:r>
            <a:r>
              <a:rPr lang="en-US" b="1" dirty="0"/>
              <a:t> </a:t>
            </a:r>
            <a:r>
              <a:rPr lang="en-US" b="1" dirty="0" err="1"/>
              <a:t>беру</a:t>
            </a:r>
            <a:r>
              <a:rPr lang="en-US" b="1" dirty="0"/>
              <a:t> </a:t>
            </a:r>
            <a:r>
              <a:rPr lang="en-US" b="1" dirty="0" err="1"/>
              <a:t>жұмысының</a:t>
            </a:r>
            <a:r>
              <a:rPr lang="en-US" b="1" dirty="0"/>
              <a:t> </a:t>
            </a:r>
            <a:r>
              <a:rPr lang="en-US" b="1" dirty="0" err="1"/>
              <a:t>басым</a:t>
            </a:r>
            <a:r>
              <a:rPr lang="en-US" b="1" dirty="0"/>
              <a:t> </a:t>
            </a:r>
            <a:r>
              <a:rPr lang="en-US" b="1" dirty="0" err="1"/>
              <a:t>бағыттары</a:t>
            </a:r>
            <a:r>
              <a:rPr lang="en-US" b="1" dirty="0"/>
              <a:t> </a:t>
            </a:r>
            <a:r>
              <a:rPr lang="en-US" b="1" dirty="0" err="1"/>
              <a:t>туралы</a:t>
            </a:r>
            <a:r>
              <a:rPr lang="en-US" dirty="0"/>
              <a:t/>
            </a:r>
            <a:br>
              <a:rPr lang="en-US" dirty="0"/>
            </a:br>
            <a:r>
              <a:rPr lang="kk-KZ" i="1" dirty="0"/>
              <a:t>                                                     </a:t>
            </a:r>
            <a:r>
              <a:rPr lang="en-US" i="1" dirty="0" err="1"/>
              <a:t>Баяндамашы</a:t>
            </a:r>
            <a:r>
              <a:rPr lang="en-US" i="1" dirty="0"/>
              <a:t>: </a:t>
            </a:r>
            <a:r>
              <a:rPr lang="en-US" b="1" dirty="0" err="1" smtClean="0"/>
              <a:t>Білім</a:t>
            </a:r>
            <a:r>
              <a:rPr lang="en-US" b="1" dirty="0" smtClean="0"/>
              <a:t> </a:t>
            </a:r>
            <a:r>
              <a:rPr lang="en-US" b="1" dirty="0" err="1"/>
              <a:t>беру</a:t>
            </a:r>
            <a:r>
              <a:rPr lang="en-US" b="1" dirty="0"/>
              <a:t> </a:t>
            </a:r>
            <a:r>
              <a:rPr lang="en-US" b="1" dirty="0" err="1"/>
              <a:t>қызметкерлерінің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  <a:r>
              <a:rPr lang="en-US" b="1" dirty="0" err="1"/>
              <a:t>облыстық</a:t>
            </a:r>
            <a:r>
              <a:rPr lang="en-US" b="1" dirty="0"/>
              <a:t>, </a:t>
            </a:r>
            <a:r>
              <a:rPr lang="kk-KZ" b="1" dirty="0" smtClean="0"/>
              <a:t>қалалық </a:t>
            </a:r>
            <a:r>
              <a:rPr lang="en-US" b="1" dirty="0" err="1" smtClean="0"/>
              <a:t>тамыз</a:t>
            </a:r>
            <a:r>
              <a:rPr lang="en-US" b="1" dirty="0" smtClean="0"/>
              <a:t> </a:t>
            </a:r>
            <a:r>
              <a:rPr lang="en-US" b="1" dirty="0" err="1"/>
              <a:t>кеңесінің</a:t>
            </a:r>
            <a:r>
              <a:rPr lang="en-US" b="1" dirty="0"/>
              <a:t> </a:t>
            </a:r>
            <a:r>
              <a:rPr lang="en-US" b="1" dirty="0" err="1"/>
              <a:t>материалдарымен</a:t>
            </a:r>
            <a:r>
              <a:rPr lang="en-US" b="1" dirty="0"/>
              <a:t> </a:t>
            </a:r>
            <a:r>
              <a:rPr lang="en-US" b="1" dirty="0" err="1"/>
              <a:t>таныстыру</a:t>
            </a:r>
            <a:r>
              <a:rPr lang="en-US" dirty="0"/>
              <a:t/>
            </a:r>
            <a:br>
              <a:rPr lang="en-US" dirty="0"/>
            </a:br>
            <a:r>
              <a:rPr lang="kk-KZ" i="1" dirty="0"/>
              <a:t>                                                   </a:t>
            </a:r>
            <a:r>
              <a:rPr lang="en-US" i="1" dirty="0" err="1"/>
              <a:t>Баяндамашы</a:t>
            </a:r>
            <a:r>
              <a:rPr lang="en-US" i="1" dirty="0"/>
              <a:t>: </a:t>
            </a:r>
            <a:r>
              <a:rPr lang="en-US" i="1" dirty="0" err="1"/>
              <a:t>әдіскер</a:t>
            </a:r>
            <a:r>
              <a:rPr lang="en-US" i="1" dirty="0"/>
              <a:t> </a:t>
            </a:r>
            <a:r>
              <a:rPr lang="en-US" i="1" dirty="0" smtClean="0"/>
              <a:t>.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723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xmlns="" id="{4BB5E597-F65C-4EAD-8C7E-43605B51D82E}"/>
              </a:ext>
            </a:extLst>
          </p:cNvPr>
          <p:cNvSpPr/>
          <p:nvPr/>
        </p:nvSpPr>
        <p:spPr>
          <a:xfrm rot="5400000" flipH="1">
            <a:off x="5382489" y="962891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xmlns="" id="{DFDAD8BD-2176-42DB-B27D-31BD8AFAE33B}"/>
              </a:ext>
            </a:extLst>
          </p:cNvPr>
          <p:cNvSpPr/>
          <p:nvPr/>
        </p:nvSpPr>
        <p:spPr>
          <a:xfrm rot="5400000" flipH="1">
            <a:off x="5382673" y="1137371"/>
            <a:ext cx="5839694" cy="4361585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xmlns="" id="{9D609144-D344-4515-802A-2D4ECBAABE6E}"/>
              </a:ext>
            </a:extLst>
          </p:cNvPr>
          <p:cNvSpPr/>
          <p:nvPr/>
        </p:nvSpPr>
        <p:spPr>
          <a:xfrm rot="16200000">
            <a:off x="569028" y="962891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7271BF6-9879-4543-B18B-53A2F475C606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802DCE7B-960C-439F-8670-51A41D5FDAD4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481276 w 5839694"/>
                <a:gd name="connsiteY3" fmla="*/ 0 h 1225831"/>
                <a:gd name="connsiteX4" fmla="*/ 516394 w 5839694"/>
                <a:gd name="connsiteY4" fmla="*/ 7091 h 1225831"/>
                <a:gd name="connsiteX5" fmla="*/ 571506 w 5839694"/>
                <a:gd name="connsiteY5" fmla="*/ 90235 h 1225831"/>
                <a:gd name="connsiteX6" fmla="*/ 571506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481276" y="0"/>
                  </a:lnTo>
                  <a:lnTo>
                    <a:pt x="516394" y="7091"/>
                  </a:lnTo>
                  <a:cubicBezTo>
                    <a:pt x="548781" y="20790"/>
                    <a:pt x="571506" y="52859"/>
                    <a:pt x="571506" y="90235"/>
                  </a:cubicBezTo>
                  <a:lnTo>
                    <a:pt x="571506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22732C6-EBF5-471E-9236-544890BB0D9C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AB822786-F5CF-4A47-94E1-5CE4D923AE6F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xmlns="" id="{76750B91-07D4-4A64-8A94-639CCE958BAC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1098447 w 5839694"/>
                <a:gd name="connsiteY3" fmla="*/ 0 h 1225831"/>
                <a:gd name="connsiteX4" fmla="*/ 1137435 w 5839694"/>
                <a:gd name="connsiteY4" fmla="*/ 3931 h 1225831"/>
                <a:gd name="connsiteX5" fmla="*/ 1291942 w 5839694"/>
                <a:gd name="connsiteY5" fmla="*/ 193504 h 1225831"/>
                <a:gd name="connsiteX6" fmla="*/ 1291942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1098447" y="0"/>
                  </a:lnTo>
                  <a:lnTo>
                    <a:pt x="1137435" y="3931"/>
                  </a:lnTo>
                  <a:cubicBezTo>
                    <a:pt x="1225612" y="21975"/>
                    <a:pt x="1291942" y="99994"/>
                    <a:pt x="1291942" y="193504"/>
                  </a:cubicBezTo>
                  <a:lnTo>
                    <a:pt x="1291942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99CC00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xmlns="" id="{B1AB2439-857B-4582-801A-60A7272DD3E9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xmlns="" id="{E68E2918-BC3B-4E67-AA9B-6525B60D68E3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xmlns="" id="{ACBF87BE-20E8-4835-8CCF-E3BCF2165780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1818883 w 5839694"/>
                <a:gd name="connsiteY3" fmla="*/ 0 h 1225831"/>
                <a:gd name="connsiteX4" fmla="*/ 1857871 w 5839694"/>
                <a:gd name="connsiteY4" fmla="*/ 3931 h 1225831"/>
                <a:gd name="connsiteX5" fmla="*/ 2012378 w 5839694"/>
                <a:gd name="connsiteY5" fmla="*/ 193504 h 1225831"/>
                <a:gd name="connsiteX6" fmla="*/ 2012378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1818883" y="0"/>
                  </a:lnTo>
                  <a:lnTo>
                    <a:pt x="1857871" y="3931"/>
                  </a:lnTo>
                  <a:cubicBezTo>
                    <a:pt x="1946048" y="21975"/>
                    <a:pt x="2012378" y="99994"/>
                    <a:pt x="2012378" y="193504"/>
                  </a:cubicBezTo>
                  <a:lnTo>
                    <a:pt x="2012378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xmlns="" id="{44AEEC98-3355-4CD4-A12F-DD32D07AC86E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C748F674-1DF0-40CE-999B-7F8887A6DA95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xmlns="" id="{29468310-3B6F-453D-BF20-7F23BAE7A91A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2539319 w 5839694"/>
                <a:gd name="connsiteY3" fmla="*/ 0 h 1225831"/>
                <a:gd name="connsiteX4" fmla="*/ 2578307 w 5839694"/>
                <a:gd name="connsiteY4" fmla="*/ 3931 h 1225831"/>
                <a:gd name="connsiteX5" fmla="*/ 2732814 w 5839694"/>
                <a:gd name="connsiteY5" fmla="*/ 193504 h 1225831"/>
                <a:gd name="connsiteX6" fmla="*/ 2732814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2539319" y="0"/>
                  </a:lnTo>
                  <a:lnTo>
                    <a:pt x="2578307" y="3931"/>
                  </a:lnTo>
                  <a:cubicBezTo>
                    <a:pt x="2666484" y="21975"/>
                    <a:pt x="2732814" y="99994"/>
                    <a:pt x="2732814" y="193504"/>
                  </a:cubicBezTo>
                  <a:lnTo>
                    <a:pt x="2732814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xmlns="" id="{8D8580CE-B21C-4A2A-859F-E862F0618060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E52540BA-9889-4CD7-B646-25CD6615447A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7" y="488369"/>
            <a:chExt cx="4361586" cy="5839694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xmlns="" id="{30A57C5D-A21E-4556-83EF-AA22F15C7F19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3259755 w 5839694"/>
                <a:gd name="connsiteY3" fmla="*/ 0 h 1225831"/>
                <a:gd name="connsiteX4" fmla="*/ 3298743 w 5839694"/>
                <a:gd name="connsiteY4" fmla="*/ 3931 h 1225831"/>
                <a:gd name="connsiteX5" fmla="*/ 3453250 w 5839694"/>
                <a:gd name="connsiteY5" fmla="*/ 193504 h 1225831"/>
                <a:gd name="connsiteX6" fmla="*/ 3453250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3259755" y="0"/>
                  </a:lnTo>
                  <a:lnTo>
                    <a:pt x="3298743" y="3931"/>
                  </a:lnTo>
                  <a:cubicBezTo>
                    <a:pt x="3386920" y="21975"/>
                    <a:pt x="3453250" y="99994"/>
                    <a:pt x="3453250" y="193504"/>
                  </a:cubicBezTo>
                  <a:lnTo>
                    <a:pt x="3453250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xmlns="" id="{919FC62E-321F-4306-8E1C-B22E678E5C1B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B7206CDF-01D5-49A7-9D29-A41D94F89C9E}"/>
              </a:ext>
            </a:extLst>
          </p:cNvPr>
          <p:cNvGrpSpPr/>
          <p:nvPr/>
        </p:nvGrpSpPr>
        <p:grpSpPr>
          <a:xfrm flipH="1">
            <a:off x="1745357" y="398314"/>
            <a:ext cx="4361586" cy="5839694"/>
            <a:chOff x="6121728" y="488368"/>
            <a:chExt cx="4361586" cy="5839694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xmlns="" id="{272EE792-8587-43DD-8EFD-B55FFBADE6CF}"/>
                </a:ext>
              </a:extLst>
            </p:cNvPr>
            <p:cNvSpPr/>
            <p:nvPr/>
          </p:nvSpPr>
          <p:spPr>
            <a:xfrm rot="5400000" flipH="1">
              <a:off x="9011497" y="734355"/>
              <a:ext cx="1717803" cy="1225831"/>
            </a:xfrm>
            <a:custGeom>
              <a:avLst/>
              <a:gdLst>
                <a:gd name="connsiteX0" fmla="*/ 1717803 w 1717803"/>
                <a:gd name="connsiteY0" fmla="*/ 1225831 h 1225831"/>
                <a:gd name="connsiteX1" fmla="*/ 1717803 w 1717803"/>
                <a:gd name="connsiteY1" fmla="*/ 176821 h 1225831"/>
                <a:gd name="connsiteX2" fmla="*/ 1540984 w 1717803"/>
                <a:gd name="connsiteY2" fmla="*/ 0 h 1225831"/>
                <a:gd name="connsiteX3" fmla="*/ 551016 w 1717803"/>
                <a:gd name="connsiteY3" fmla="*/ 0 h 1225831"/>
                <a:gd name="connsiteX4" fmla="*/ 590004 w 1717803"/>
                <a:gd name="connsiteY4" fmla="*/ 3931 h 1225831"/>
                <a:gd name="connsiteX5" fmla="*/ 744510 w 1717803"/>
                <a:gd name="connsiteY5" fmla="*/ 193504 h 1225831"/>
                <a:gd name="connsiteX6" fmla="*/ 744510 w 1717803"/>
                <a:gd name="connsiteY6" fmla="*/ 1225560 h 1225831"/>
                <a:gd name="connsiteX7" fmla="*/ 0 w 1717803"/>
                <a:gd name="connsiteY7" fmla="*/ 1225560 h 1225831"/>
                <a:gd name="connsiteX8" fmla="*/ 0 w 1717803"/>
                <a:gd name="connsiteY8" fmla="*/ 1225831 h 1225831"/>
                <a:gd name="connsiteX9" fmla="*/ 1717803 w 1717803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7803" h="1225831">
                  <a:moveTo>
                    <a:pt x="1717803" y="1225831"/>
                  </a:moveTo>
                  <a:lnTo>
                    <a:pt x="1717803" y="176821"/>
                  </a:lnTo>
                  <a:cubicBezTo>
                    <a:pt x="1717803" y="79167"/>
                    <a:pt x="1638638" y="0"/>
                    <a:pt x="1540984" y="0"/>
                  </a:cubicBezTo>
                  <a:lnTo>
                    <a:pt x="551016" y="0"/>
                  </a:lnTo>
                  <a:lnTo>
                    <a:pt x="590004" y="3931"/>
                  </a:lnTo>
                  <a:cubicBezTo>
                    <a:pt x="678181" y="21975"/>
                    <a:pt x="744510" y="99994"/>
                    <a:pt x="744510" y="193504"/>
                  </a:cubicBezTo>
                  <a:lnTo>
                    <a:pt x="744510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1717803" y="1225831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xmlns="" id="{191FB80F-7E63-4135-B0B0-EC24264CB956}"/>
                </a:ext>
              </a:extLst>
            </p:cNvPr>
            <p:cNvSpPr/>
            <p:nvPr/>
          </p:nvSpPr>
          <p:spPr>
            <a:xfrm rot="5400000" flipH="1">
              <a:off x="4769894" y="1840202"/>
              <a:ext cx="5839694" cy="3136026"/>
            </a:xfrm>
            <a:custGeom>
              <a:avLst/>
              <a:gdLst>
                <a:gd name="connsiteX0" fmla="*/ 5839694 w 5839694"/>
                <a:gd name="connsiteY0" fmla="*/ 3136026 h 3136026"/>
                <a:gd name="connsiteX1" fmla="*/ 5839694 w 5839694"/>
                <a:gd name="connsiteY1" fmla="*/ 271 h 3136026"/>
                <a:gd name="connsiteX2" fmla="*/ 4121891 w 5839694"/>
                <a:gd name="connsiteY2" fmla="*/ 271 h 3136026"/>
                <a:gd name="connsiteX3" fmla="*/ 4121891 w 5839694"/>
                <a:gd name="connsiteY3" fmla="*/ 0 h 3136026"/>
                <a:gd name="connsiteX4" fmla="*/ 0 w 5839694"/>
                <a:gd name="connsiteY4" fmla="*/ 0 h 3136026"/>
                <a:gd name="connsiteX5" fmla="*/ 0 w 5839694"/>
                <a:gd name="connsiteY5" fmla="*/ 3136026 h 3136026"/>
                <a:gd name="connsiteX6" fmla="*/ 5839694 w 5839694"/>
                <a:gd name="connsiteY6" fmla="*/ 3136026 h 313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9694" h="3136026">
                  <a:moveTo>
                    <a:pt x="5839694" y="3136026"/>
                  </a:moveTo>
                  <a:lnTo>
                    <a:pt x="5839694" y="271"/>
                  </a:lnTo>
                  <a:lnTo>
                    <a:pt x="4121891" y="271"/>
                  </a:lnTo>
                  <a:lnTo>
                    <a:pt x="4121891" y="0"/>
                  </a:lnTo>
                  <a:lnTo>
                    <a:pt x="0" y="0"/>
                  </a:lnTo>
                  <a:lnTo>
                    <a:pt x="0" y="3136026"/>
                  </a:lnTo>
                  <a:lnTo>
                    <a:pt x="5839694" y="31360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871ED529-1C89-4752-9C72-96829B2984E1}"/>
              </a:ext>
            </a:extLst>
          </p:cNvPr>
          <p:cNvGrpSpPr/>
          <p:nvPr/>
        </p:nvGrpSpPr>
        <p:grpSpPr>
          <a:xfrm>
            <a:off x="6121727" y="398316"/>
            <a:ext cx="4361586" cy="5839694"/>
            <a:chOff x="6121728" y="488368"/>
            <a:chExt cx="4361586" cy="5839694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xmlns="" id="{89189610-3529-4A6B-B524-6C66CF99E9BE}"/>
                </a:ext>
              </a:extLst>
            </p:cNvPr>
            <p:cNvSpPr/>
            <p:nvPr/>
          </p:nvSpPr>
          <p:spPr>
            <a:xfrm rot="5400000" flipH="1">
              <a:off x="8856111" y="889741"/>
              <a:ext cx="2028575" cy="1225831"/>
            </a:xfrm>
            <a:custGeom>
              <a:avLst/>
              <a:gdLst>
                <a:gd name="connsiteX0" fmla="*/ 2028575 w 2028575"/>
                <a:gd name="connsiteY0" fmla="*/ 1225831 h 1225831"/>
                <a:gd name="connsiteX1" fmla="*/ 2028575 w 2028575"/>
                <a:gd name="connsiteY1" fmla="*/ 176821 h 1225831"/>
                <a:gd name="connsiteX2" fmla="*/ 1851756 w 2028575"/>
                <a:gd name="connsiteY2" fmla="*/ 0 h 1225831"/>
                <a:gd name="connsiteX3" fmla="*/ 169072 w 2028575"/>
                <a:gd name="connsiteY3" fmla="*/ 0 h 1225831"/>
                <a:gd name="connsiteX4" fmla="*/ 208060 w 2028575"/>
                <a:gd name="connsiteY4" fmla="*/ 3931 h 1225831"/>
                <a:gd name="connsiteX5" fmla="*/ 362567 w 2028575"/>
                <a:gd name="connsiteY5" fmla="*/ 193504 h 1225831"/>
                <a:gd name="connsiteX6" fmla="*/ 362567 w 2028575"/>
                <a:gd name="connsiteY6" fmla="*/ 1225560 h 1225831"/>
                <a:gd name="connsiteX7" fmla="*/ 0 w 2028575"/>
                <a:gd name="connsiteY7" fmla="*/ 1225560 h 1225831"/>
                <a:gd name="connsiteX8" fmla="*/ 0 w 2028575"/>
                <a:gd name="connsiteY8" fmla="*/ 1225831 h 1225831"/>
                <a:gd name="connsiteX9" fmla="*/ 2028575 w 2028575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28575" h="1225831">
                  <a:moveTo>
                    <a:pt x="2028575" y="1225831"/>
                  </a:moveTo>
                  <a:lnTo>
                    <a:pt x="2028575" y="176821"/>
                  </a:lnTo>
                  <a:cubicBezTo>
                    <a:pt x="2028575" y="79167"/>
                    <a:pt x="1949410" y="0"/>
                    <a:pt x="1851756" y="0"/>
                  </a:cubicBezTo>
                  <a:lnTo>
                    <a:pt x="169072" y="0"/>
                  </a:lnTo>
                  <a:lnTo>
                    <a:pt x="208060" y="3931"/>
                  </a:lnTo>
                  <a:cubicBezTo>
                    <a:pt x="296237" y="21975"/>
                    <a:pt x="362567" y="99994"/>
                    <a:pt x="362567" y="193504"/>
                  </a:cubicBezTo>
                  <a:lnTo>
                    <a:pt x="362567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2028575" y="1225831"/>
                  </a:lnTo>
                  <a:close/>
                </a:path>
              </a:pathLst>
            </a:custGeom>
            <a:solidFill>
              <a:srgbClr val="FF3399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xmlns="" id="{3CFC0205-89CB-4762-BFAB-0C91A2220848}"/>
                </a:ext>
              </a:extLst>
            </p:cNvPr>
            <p:cNvSpPr/>
            <p:nvPr/>
          </p:nvSpPr>
          <p:spPr>
            <a:xfrm rot="5400000" flipH="1">
              <a:off x="4769894" y="1840202"/>
              <a:ext cx="5839694" cy="3136026"/>
            </a:xfrm>
            <a:custGeom>
              <a:avLst/>
              <a:gdLst>
                <a:gd name="connsiteX0" fmla="*/ 5839694 w 5839694"/>
                <a:gd name="connsiteY0" fmla="*/ 3136026 h 3136026"/>
                <a:gd name="connsiteX1" fmla="*/ 5839694 w 5839694"/>
                <a:gd name="connsiteY1" fmla="*/ 271 h 3136026"/>
                <a:gd name="connsiteX2" fmla="*/ 3811119 w 5839694"/>
                <a:gd name="connsiteY2" fmla="*/ 271 h 3136026"/>
                <a:gd name="connsiteX3" fmla="*/ 3811119 w 5839694"/>
                <a:gd name="connsiteY3" fmla="*/ 0 h 3136026"/>
                <a:gd name="connsiteX4" fmla="*/ 0 w 5839694"/>
                <a:gd name="connsiteY4" fmla="*/ 0 h 3136026"/>
                <a:gd name="connsiteX5" fmla="*/ 0 w 5839694"/>
                <a:gd name="connsiteY5" fmla="*/ 3136026 h 3136026"/>
                <a:gd name="connsiteX6" fmla="*/ 5839694 w 5839694"/>
                <a:gd name="connsiteY6" fmla="*/ 3136026 h 3136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39694" h="3136026">
                  <a:moveTo>
                    <a:pt x="5839694" y="3136026"/>
                  </a:moveTo>
                  <a:lnTo>
                    <a:pt x="5839694" y="271"/>
                  </a:lnTo>
                  <a:lnTo>
                    <a:pt x="3811119" y="271"/>
                  </a:lnTo>
                  <a:lnTo>
                    <a:pt x="3811119" y="0"/>
                  </a:lnTo>
                  <a:lnTo>
                    <a:pt x="0" y="0"/>
                  </a:lnTo>
                  <a:lnTo>
                    <a:pt x="0" y="3136026"/>
                  </a:lnTo>
                  <a:lnTo>
                    <a:pt x="5839694" y="313602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AA24A70C-996C-49B8-8881-43CF57CEA51F}"/>
              </a:ext>
            </a:extLst>
          </p:cNvPr>
          <p:cNvSpPr/>
          <p:nvPr/>
        </p:nvSpPr>
        <p:spPr>
          <a:xfrm>
            <a:off x="5536118" y="404778"/>
            <a:ext cx="1122676" cy="5839694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9600">
                <a:schemeClr val="bg1">
                  <a:lumMod val="50000"/>
                  <a:alpha val="73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AD847D44-7F20-48E4-82CA-84DD3386563A}"/>
              </a:ext>
            </a:extLst>
          </p:cNvPr>
          <p:cNvGrpSpPr/>
          <p:nvPr/>
        </p:nvGrpSpPr>
        <p:grpSpPr>
          <a:xfrm>
            <a:off x="10736662" y="2998915"/>
            <a:ext cx="833085" cy="568731"/>
            <a:chOff x="10736662" y="2998915"/>
            <a:chExt cx="833085" cy="568731"/>
          </a:xfrm>
          <a:solidFill>
            <a:schemeClr val="accent6">
              <a:lumMod val="50000"/>
            </a:schemeClr>
          </a:solidFill>
        </p:grpSpPr>
        <p:sp>
          <p:nvSpPr>
            <p:cNvPr id="3" name="Rectangle: Top Corners Rounded 2">
              <a:extLst>
                <a:ext uri="{FF2B5EF4-FFF2-40B4-BE49-F238E27FC236}">
                  <a16:creationId xmlns:a16="http://schemas.microsoft.com/office/drawing/2014/main" xmlns="" id="{B0231892-BE03-4CCB-9C8C-FD52305C4CBE}"/>
                </a:ext>
              </a:extLst>
            </p:cNvPr>
            <p:cNvSpPr/>
            <p:nvPr/>
          </p:nvSpPr>
          <p:spPr>
            <a:xfrm rot="5400000">
              <a:off x="10868839" y="2866738"/>
              <a:ext cx="568731" cy="833085"/>
            </a:xfrm>
            <a:prstGeom prst="round2SameRect">
              <a:avLst/>
            </a:prstGeom>
            <a:grpFill/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2344FD01-2693-45DA-82A8-B98DFCB02797}"/>
                </a:ext>
              </a:extLst>
            </p:cNvPr>
            <p:cNvSpPr/>
            <p:nvPr/>
          </p:nvSpPr>
          <p:spPr>
            <a:xfrm>
              <a:off x="11153205" y="3122339"/>
              <a:ext cx="299442" cy="299442"/>
            </a:xfrm>
            <a:prstGeom prst="ellips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3DE25D53-22FE-44AD-B0ED-B69AF139D7B6}"/>
              </a:ext>
            </a:extLst>
          </p:cNvPr>
          <p:cNvSpPr txBox="1"/>
          <p:nvPr/>
        </p:nvSpPr>
        <p:spPr>
          <a:xfrm>
            <a:off x="3026544" y="702125"/>
            <a:ext cx="302477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3.</a:t>
            </a:r>
            <a:r>
              <a:rPr lang="en-US" b="1" dirty="0"/>
              <a:t> </a:t>
            </a:r>
            <a:r>
              <a:rPr lang="en-US" b="1" dirty="0" err="1"/>
              <a:t>Жазғы</a:t>
            </a:r>
            <a:r>
              <a:rPr lang="en-US" b="1" dirty="0"/>
              <a:t> </a:t>
            </a:r>
            <a:r>
              <a:rPr lang="en-US" b="1" dirty="0" err="1"/>
              <a:t>сауықтыру</a:t>
            </a:r>
            <a:r>
              <a:rPr lang="en-US" b="1" dirty="0"/>
              <a:t> </a:t>
            </a:r>
            <a:r>
              <a:rPr lang="en-US" b="1" dirty="0" err="1"/>
              <a:t>және</a:t>
            </a:r>
            <a:r>
              <a:rPr lang="en-US" b="1" dirty="0"/>
              <a:t> </a:t>
            </a:r>
            <a:r>
              <a:rPr lang="en-US" b="1" dirty="0" err="1"/>
              <a:t>шынықтыру</a:t>
            </a:r>
            <a:r>
              <a:rPr lang="en-US" b="1" dirty="0"/>
              <a:t> </a:t>
            </a:r>
            <a:r>
              <a:rPr lang="en-US" b="1" dirty="0" err="1"/>
              <a:t>іс-шараларының</a:t>
            </a:r>
            <a:r>
              <a:rPr lang="en-US" b="1" dirty="0"/>
              <a:t> </a:t>
            </a:r>
            <a:r>
              <a:rPr lang="en-US" b="1" dirty="0" err="1"/>
              <a:t>қорытындысы</a:t>
            </a:r>
            <a:r>
              <a:rPr lang="en-US" b="1" dirty="0"/>
              <a:t>.</a:t>
            </a:r>
            <a:r>
              <a:rPr lang="en-US" dirty="0"/>
              <a:t/>
            </a:r>
            <a:br>
              <a:rPr lang="en-US" dirty="0"/>
            </a:br>
            <a:r>
              <a:rPr lang="kk-KZ" i="1" dirty="0"/>
              <a:t>                                                   Баяндамашы: әдіскер </a:t>
            </a:r>
            <a:endParaRPr lang="en-US" dirty="0"/>
          </a:p>
          <a:p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4. </a:t>
            </a: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2025-2026 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оқу жылына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арналған жылдық жоспарды бекіту: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Tx/>
              <a:buChar char="-"/>
            </a:pP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оқу 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жоспарларын, </a:t>
            </a:r>
            <a:endParaRPr lang="kk-KZ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342900" indent="-342900">
              <a:buFontTx/>
              <a:buChar char="-"/>
            </a:pPr>
            <a:r>
              <a:rPr lang="kk-KZ" sz="2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ҰІӘ бөлу кестесі;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 перспективалық жұмыс жоспарлары; - күн тәртібі кестесін бекіту</a:t>
            </a:r>
            <a:endParaRPr lang="en-US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xmlns="" id="{01A4ED64-5284-42DE-8C5F-F7F5031FA53D}"/>
              </a:ext>
            </a:extLst>
          </p:cNvPr>
          <p:cNvSpPr txBox="1"/>
          <p:nvPr/>
        </p:nvSpPr>
        <p:spPr>
          <a:xfrm>
            <a:off x="6216637" y="808470"/>
            <a:ext cx="3136025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r>
              <a:rPr lang="kk-KZ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.Аттестациядан </a:t>
            </a:r>
            <a:r>
              <a:rPr lang="kk-KZ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өтетін педагогтардың тізімін анықтап, бекіту.</a:t>
            </a:r>
            <a:endParaRPr lang="en-US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kk-KZ" sz="3200" kern="0" dirty="0"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kk-KZ" sz="3200" kern="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ru-RU" b="1" dirty="0" smtClean="0"/>
              <a:t> </a:t>
            </a:r>
            <a:r>
              <a:rPr lang="ru-RU" b="1" dirty="0" err="1"/>
              <a:t>Педагогикалық</a:t>
            </a:r>
            <a:r>
              <a:rPr lang="ru-RU" b="1" dirty="0"/>
              <a:t> тренинг: «</a:t>
            </a:r>
            <a:r>
              <a:rPr lang="ru-RU" b="1" dirty="0" err="1"/>
              <a:t>Мектепке</a:t>
            </a:r>
            <a:r>
              <a:rPr lang="ru-RU" b="1" dirty="0"/>
              <a:t> </a:t>
            </a:r>
            <a:r>
              <a:rPr lang="ru-RU" b="1" dirty="0" err="1"/>
              <a:t>дейінгі</a:t>
            </a:r>
            <a:r>
              <a:rPr lang="ru-RU" b="1" dirty="0"/>
              <a:t> </a:t>
            </a:r>
            <a:r>
              <a:rPr lang="ru-RU" b="1" dirty="0" err="1"/>
              <a:t>ұйым</a:t>
            </a:r>
            <a:r>
              <a:rPr lang="ru-RU" b="1" dirty="0"/>
              <a:t> </a:t>
            </a:r>
            <a:r>
              <a:rPr lang="ru-RU" b="1" dirty="0" err="1"/>
              <a:t>педагогының</a:t>
            </a:r>
            <a:r>
              <a:rPr lang="ru-RU" b="1" dirty="0"/>
              <a:t> </a:t>
            </a:r>
            <a:r>
              <a:rPr lang="ru-RU" b="1" dirty="0" err="1"/>
              <a:t>кәсіби</a:t>
            </a:r>
            <a:r>
              <a:rPr lang="ru-RU" b="1" dirty="0"/>
              <a:t> </a:t>
            </a:r>
            <a:r>
              <a:rPr lang="ru-RU" b="1" dirty="0" err="1"/>
              <a:t>дамуы</a:t>
            </a:r>
            <a:r>
              <a:rPr lang="ru-RU" b="1" dirty="0"/>
              <a:t>: </a:t>
            </a:r>
            <a:r>
              <a:rPr lang="ru-RU" b="1" dirty="0" err="1"/>
              <a:t>бүгінгі</a:t>
            </a:r>
            <a:r>
              <a:rPr lang="ru-RU" b="1" dirty="0"/>
              <a:t> </a:t>
            </a:r>
            <a:r>
              <a:rPr lang="ru-RU" b="1" dirty="0" err="1"/>
              <a:t>сұраныс</a:t>
            </a:r>
            <a:r>
              <a:rPr lang="ru-RU" b="1" dirty="0"/>
              <a:t>».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algn="just"/>
            <a:endParaRPr lang="en-US" sz="3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248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xmlns="" id="{4BB5E597-F65C-4EAD-8C7E-43605B51D82E}"/>
              </a:ext>
            </a:extLst>
          </p:cNvPr>
          <p:cNvSpPr/>
          <p:nvPr/>
        </p:nvSpPr>
        <p:spPr>
          <a:xfrm rot="5400000" flipH="1">
            <a:off x="5382489" y="962891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xmlns="" id="{9D609144-D344-4515-802A-2D4ECBAABE6E}"/>
              </a:ext>
            </a:extLst>
          </p:cNvPr>
          <p:cNvSpPr/>
          <p:nvPr/>
        </p:nvSpPr>
        <p:spPr>
          <a:xfrm rot="16200000">
            <a:off x="554514" y="962891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4388B76-565B-411F-A7EA-664AC80E4871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B7206CDF-01D5-49A7-9D29-A41D94F89C9E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8" y="488368"/>
              <a:chExt cx="4361586" cy="5839694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72EE792-8587-43DD-8EFD-B55FFBADE6CF}"/>
                  </a:ext>
                </a:extLst>
              </p:cNvPr>
              <p:cNvSpPr/>
              <p:nvPr/>
            </p:nvSpPr>
            <p:spPr>
              <a:xfrm rot="5400000" flipH="1">
                <a:off x="9011497" y="734355"/>
                <a:ext cx="1717803" cy="1225831"/>
              </a:xfrm>
              <a:custGeom>
                <a:avLst/>
                <a:gdLst>
                  <a:gd name="connsiteX0" fmla="*/ 1717803 w 1717803"/>
                  <a:gd name="connsiteY0" fmla="*/ 1225831 h 1225831"/>
                  <a:gd name="connsiteX1" fmla="*/ 1717803 w 1717803"/>
                  <a:gd name="connsiteY1" fmla="*/ 176821 h 1225831"/>
                  <a:gd name="connsiteX2" fmla="*/ 1540984 w 1717803"/>
                  <a:gd name="connsiteY2" fmla="*/ 0 h 1225831"/>
                  <a:gd name="connsiteX3" fmla="*/ 551016 w 1717803"/>
                  <a:gd name="connsiteY3" fmla="*/ 0 h 1225831"/>
                  <a:gd name="connsiteX4" fmla="*/ 590004 w 1717803"/>
                  <a:gd name="connsiteY4" fmla="*/ 3931 h 1225831"/>
                  <a:gd name="connsiteX5" fmla="*/ 744510 w 1717803"/>
                  <a:gd name="connsiteY5" fmla="*/ 193504 h 1225831"/>
                  <a:gd name="connsiteX6" fmla="*/ 744510 w 1717803"/>
                  <a:gd name="connsiteY6" fmla="*/ 1225560 h 1225831"/>
                  <a:gd name="connsiteX7" fmla="*/ 0 w 1717803"/>
                  <a:gd name="connsiteY7" fmla="*/ 1225560 h 1225831"/>
                  <a:gd name="connsiteX8" fmla="*/ 0 w 1717803"/>
                  <a:gd name="connsiteY8" fmla="*/ 1225831 h 1225831"/>
                  <a:gd name="connsiteX9" fmla="*/ 1717803 w 1717803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7803" h="1225831">
                    <a:moveTo>
                      <a:pt x="1717803" y="1225831"/>
                    </a:moveTo>
                    <a:lnTo>
                      <a:pt x="1717803" y="176821"/>
                    </a:lnTo>
                    <a:cubicBezTo>
                      <a:pt x="1717803" y="79167"/>
                      <a:pt x="1638638" y="0"/>
                      <a:pt x="1540984" y="0"/>
                    </a:cubicBezTo>
                    <a:lnTo>
                      <a:pt x="551016" y="0"/>
                    </a:lnTo>
                    <a:lnTo>
                      <a:pt x="590004" y="3931"/>
                    </a:lnTo>
                    <a:cubicBezTo>
                      <a:pt x="678181" y="21975"/>
                      <a:pt x="744510" y="99994"/>
                      <a:pt x="744510" y="193504"/>
                    </a:cubicBezTo>
                    <a:lnTo>
                      <a:pt x="744510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1717803" y="1225831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191FB80F-7E63-4135-B0B0-EC24264CB956}"/>
                  </a:ext>
                </a:extLst>
              </p:cNvPr>
              <p:cNvSpPr/>
              <p:nvPr/>
            </p:nvSpPr>
            <p:spPr>
              <a:xfrm rot="5400000" flipH="1">
                <a:off x="4769894" y="1840202"/>
                <a:ext cx="5839694" cy="3136026"/>
              </a:xfrm>
              <a:custGeom>
                <a:avLst/>
                <a:gdLst>
                  <a:gd name="connsiteX0" fmla="*/ 5839694 w 5839694"/>
                  <a:gd name="connsiteY0" fmla="*/ 3136026 h 3136026"/>
                  <a:gd name="connsiteX1" fmla="*/ 5839694 w 5839694"/>
                  <a:gd name="connsiteY1" fmla="*/ 271 h 3136026"/>
                  <a:gd name="connsiteX2" fmla="*/ 4121891 w 5839694"/>
                  <a:gd name="connsiteY2" fmla="*/ 271 h 3136026"/>
                  <a:gd name="connsiteX3" fmla="*/ 4121891 w 5839694"/>
                  <a:gd name="connsiteY3" fmla="*/ 0 h 3136026"/>
                  <a:gd name="connsiteX4" fmla="*/ 0 w 5839694"/>
                  <a:gd name="connsiteY4" fmla="*/ 0 h 3136026"/>
                  <a:gd name="connsiteX5" fmla="*/ 0 w 5839694"/>
                  <a:gd name="connsiteY5" fmla="*/ 3136026 h 3136026"/>
                  <a:gd name="connsiteX6" fmla="*/ 5839694 w 5839694"/>
                  <a:gd name="connsiteY6" fmla="*/ 3136026 h 3136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39694" h="3136026">
                    <a:moveTo>
                      <a:pt x="5839694" y="3136026"/>
                    </a:moveTo>
                    <a:lnTo>
                      <a:pt x="5839694" y="271"/>
                    </a:lnTo>
                    <a:lnTo>
                      <a:pt x="4121891" y="271"/>
                    </a:lnTo>
                    <a:lnTo>
                      <a:pt x="4121891" y="0"/>
                    </a:lnTo>
                    <a:lnTo>
                      <a:pt x="0" y="0"/>
                    </a:lnTo>
                    <a:lnTo>
                      <a:pt x="0" y="3136026"/>
                    </a:lnTo>
                    <a:lnTo>
                      <a:pt x="5839694" y="31360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F86CC2B2-9E38-415C-B2F3-8BB2180F9323}"/>
                </a:ext>
              </a:extLst>
            </p:cNvPr>
            <p:cNvSpPr txBox="1"/>
            <p:nvPr/>
          </p:nvSpPr>
          <p:spPr>
            <a:xfrm>
              <a:off x="9507433" y="98021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01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9B0DB250-1DEA-40F5-8A29-A08F34A652B6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A094BB46-4B48-435F-9969-49BE7744E382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8" y="488368"/>
              <a:chExt cx="4361586" cy="5839694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FC98ABD6-B4C3-4E6E-AE12-B4AD0105BC52}"/>
                  </a:ext>
                </a:extLst>
              </p:cNvPr>
              <p:cNvSpPr/>
              <p:nvPr/>
            </p:nvSpPr>
            <p:spPr>
              <a:xfrm rot="5400000" flipH="1">
                <a:off x="8856111" y="889741"/>
                <a:ext cx="2028575" cy="1225831"/>
              </a:xfrm>
              <a:custGeom>
                <a:avLst/>
                <a:gdLst>
                  <a:gd name="connsiteX0" fmla="*/ 2028575 w 2028575"/>
                  <a:gd name="connsiteY0" fmla="*/ 1225831 h 1225831"/>
                  <a:gd name="connsiteX1" fmla="*/ 2028575 w 2028575"/>
                  <a:gd name="connsiteY1" fmla="*/ 176821 h 1225831"/>
                  <a:gd name="connsiteX2" fmla="*/ 1851756 w 2028575"/>
                  <a:gd name="connsiteY2" fmla="*/ 0 h 1225831"/>
                  <a:gd name="connsiteX3" fmla="*/ 169072 w 2028575"/>
                  <a:gd name="connsiteY3" fmla="*/ 0 h 1225831"/>
                  <a:gd name="connsiteX4" fmla="*/ 208060 w 2028575"/>
                  <a:gd name="connsiteY4" fmla="*/ 3931 h 1225831"/>
                  <a:gd name="connsiteX5" fmla="*/ 362567 w 2028575"/>
                  <a:gd name="connsiteY5" fmla="*/ 193504 h 1225831"/>
                  <a:gd name="connsiteX6" fmla="*/ 362567 w 2028575"/>
                  <a:gd name="connsiteY6" fmla="*/ 1225560 h 1225831"/>
                  <a:gd name="connsiteX7" fmla="*/ 0 w 2028575"/>
                  <a:gd name="connsiteY7" fmla="*/ 1225560 h 1225831"/>
                  <a:gd name="connsiteX8" fmla="*/ 0 w 2028575"/>
                  <a:gd name="connsiteY8" fmla="*/ 1225831 h 1225831"/>
                  <a:gd name="connsiteX9" fmla="*/ 2028575 w 2028575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28575" h="1225831">
                    <a:moveTo>
                      <a:pt x="2028575" y="1225831"/>
                    </a:moveTo>
                    <a:lnTo>
                      <a:pt x="2028575" y="176821"/>
                    </a:lnTo>
                    <a:cubicBezTo>
                      <a:pt x="2028575" y="79167"/>
                      <a:pt x="1949410" y="0"/>
                      <a:pt x="1851756" y="0"/>
                    </a:cubicBezTo>
                    <a:lnTo>
                      <a:pt x="169072" y="0"/>
                    </a:lnTo>
                    <a:lnTo>
                      <a:pt x="208060" y="3931"/>
                    </a:lnTo>
                    <a:cubicBezTo>
                      <a:pt x="296237" y="21975"/>
                      <a:pt x="362567" y="99994"/>
                      <a:pt x="362567" y="193504"/>
                    </a:cubicBezTo>
                    <a:lnTo>
                      <a:pt x="362567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2028575" y="1225831"/>
                    </a:lnTo>
                    <a:close/>
                  </a:path>
                </a:pathLst>
              </a:custGeom>
              <a:solidFill>
                <a:srgbClr val="FF3399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7A62729B-36EF-4BEC-A61B-84046D49A252}"/>
                  </a:ext>
                </a:extLst>
              </p:cNvPr>
              <p:cNvSpPr/>
              <p:nvPr/>
            </p:nvSpPr>
            <p:spPr>
              <a:xfrm rot="5400000" flipH="1">
                <a:off x="4769894" y="1840202"/>
                <a:ext cx="5839694" cy="3136026"/>
              </a:xfrm>
              <a:custGeom>
                <a:avLst/>
                <a:gdLst>
                  <a:gd name="connsiteX0" fmla="*/ 5839694 w 5839694"/>
                  <a:gd name="connsiteY0" fmla="*/ 3136026 h 3136026"/>
                  <a:gd name="connsiteX1" fmla="*/ 5839694 w 5839694"/>
                  <a:gd name="connsiteY1" fmla="*/ 271 h 3136026"/>
                  <a:gd name="connsiteX2" fmla="*/ 3811119 w 5839694"/>
                  <a:gd name="connsiteY2" fmla="*/ 271 h 3136026"/>
                  <a:gd name="connsiteX3" fmla="*/ 3811119 w 5839694"/>
                  <a:gd name="connsiteY3" fmla="*/ 0 h 3136026"/>
                  <a:gd name="connsiteX4" fmla="*/ 0 w 5839694"/>
                  <a:gd name="connsiteY4" fmla="*/ 0 h 3136026"/>
                  <a:gd name="connsiteX5" fmla="*/ 0 w 5839694"/>
                  <a:gd name="connsiteY5" fmla="*/ 3136026 h 3136026"/>
                  <a:gd name="connsiteX6" fmla="*/ 5839694 w 5839694"/>
                  <a:gd name="connsiteY6" fmla="*/ 3136026 h 3136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39694" h="3136026">
                    <a:moveTo>
                      <a:pt x="5839694" y="3136026"/>
                    </a:moveTo>
                    <a:lnTo>
                      <a:pt x="5839694" y="271"/>
                    </a:lnTo>
                    <a:lnTo>
                      <a:pt x="3811119" y="271"/>
                    </a:lnTo>
                    <a:lnTo>
                      <a:pt x="3811119" y="0"/>
                    </a:lnTo>
                    <a:lnTo>
                      <a:pt x="0" y="0"/>
                    </a:lnTo>
                    <a:lnTo>
                      <a:pt x="0" y="3136026"/>
                    </a:lnTo>
                    <a:lnTo>
                      <a:pt x="5839694" y="31360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16E0857B-9986-469C-824D-0FCF64D79D40}"/>
                </a:ext>
              </a:extLst>
            </p:cNvPr>
            <p:cNvSpPr txBox="1"/>
            <p:nvPr/>
          </p:nvSpPr>
          <p:spPr>
            <a:xfrm>
              <a:off x="9507433" y="1701740"/>
              <a:ext cx="6655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740875-CE4F-4018-8E4B-2C4F79356CA7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E52540BA-9889-4CD7-B646-25CD6615447A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30A57C5D-A21E-4556-83EF-AA22F15C7F19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3259755 w 5839694"/>
                  <a:gd name="connsiteY3" fmla="*/ 0 h 1225831"/>
                  <a:gd name="connsiteX4" fmla="*/ 3298743 w 5839694"/>
                  <a:gd name="connsiteY4" fmla="*/ 3931 h 1225831"/>
                  <a:gd name="connsiteX5" fmla="*/ 3453250 w 5839694"/>
                  <a:gd name="connsiteY5" fmla="*/ 193504 h 1225831"/>
                  <a:gd name="connsiteX6" fmla="*/ 3453250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3259755" y="0"/>
                    </a:lnTo>
                    <a:lnTo>
                      <a:pt x="3298743" y="3931"/>
                    </a:lnTo>
                    <a:cubicBezTo>
                      <a:pt x="3386920" y="21975"/>
                      <a:pt x="3453250" y="99994"/>
                      <a:pt x="3453250" y="193504"/>
                    </a:cubicBezTo>
                    <a:lnTo>
                      <a:pt x="3453250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919FC62E-321F-4306-8E1C-B22E678E5C1B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0AD2FA8F-89FB-490B-B152-E9712B0BF6A7}"/>
                </a:ext>
              </a:extLst>
            </p:cNvPr>
            <p:cNvSpPr txBox="1"/>
            <p:nvPr/>
          </p:nvSpPr>
          <p:spPr>
            <a:xfrm>
              <a:off x="9507433" y="2423261"/>
              <a:ext cx="6655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03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3709367-DE9F-4B2A-A896-2F086DE71D74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C748F674-1DF0-40CE-999B-7F8887A6DA95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29468310-3B6F-453D-BF20-7F23BAE7A91A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2539319 w 5839694"/>
                  <a:gd name="connsiteY3" fmla="*/ 0 h 1225831"/>
                  <a:gd name="connsiteX4" fmla="*/ 2578307 w 5839694"/>
                  <a:gd name="connsiteY4" fmla="*/ 3931 h 1225831"/>
                  <a:gd name="connsiteX5" fmla="*/ 2732814 w 5839694"/>
                  <a:gd name="connsiteY5" fmla="*/ 193504 h 1225831"/>
                  <a:gd name="connsiteX6" fmla="*/ 2732814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2539319" y="0"/>
                    </a:lnTo>
                    <a:lnTo>
                      <a:pt x="2578307" y="3931"/>
                    </a:lnTo>
                    <a:cubicBezTo>
                      <a:pt x="2666484" y="21975"/>
                      <a:pt x="2732814" y="99994"/>
                      <a:pt x="2732814" y="193504"/>
                    </a:cubicBezTo>
                    <a:lnTo>
                      <a:pt x="2732814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8D8580CE-B21C-4A2A-859F-E862F0618060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335965A-2646-4736-82A6-CBED4E675067}"/>
                </a:ext>
              </a:extLst>
            </p:cNvPr>
            <p:cNvSpPr txBox="1"/>
            <p:nvPr/>
          </p:nvSpPr>
          <p:spPr>
            <a:xfrm>
              <a:off x="9507433" y="3144782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04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2336BC1-8A4F-4182-953B-78C1462D99AD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E68E2918-BC3B-4E67-AA9B-6525B60D68E3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ACBF87BE-20E8-4835-8CCF-E3BCF2165780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1818883 w 5839694"/>
                  <a:gd name="connsiteY3" fmla="*/ 0 h 1225831"/>
                  <a:gd name="connsiteX4" fmla="*/ 1857871 w 5839694"/>
                  <a:gd name="connsiteY4" fmla="*/ 3931 h 1225831"/>
                  <a:gd name="connsiteX5" fmla="*/ 2012378 w 5839694"/>
                  <a:gd name="connsiteY5" fmla="*/ 193504 h 1225831"/>
                  <a:gd name="connsiteX6" fmla="*/ 2012378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1818883" y="0"/>
                    </a:lnTo>
                    <a:lnTo>
                      <a:pt x="1857871" y="3931"/>
                    </a:lnTo>
                    <a:cubicBezTo>
                      <a:pt x="1946048" y="21975"/>
                      <a:pt x="2012378" y="99994"/>
                      <a:pt x="2012378" y="193504"/>
                    </a:cubicBezTo>
                    <a:lnTo>
                      <a:pt x="2012378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44AEEC98-3355-4CD4-A12F-DD32D07AC86E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7F0AF694-52E8-4113-BB50-A0215A47321F}"/>
                </a:ext>
              </a:extLst>
            </p:cNvPr>
            <p:cNvSpPr txBox="1"/>
            <p:nvPr/>
          </p:nvSpPr>
          <p:spPr>
            <a:xfrm>
              <a:off x="9507433" y="3866303"/>
              <a:ext cx="6671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05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13E42FA-3F78-4D85-A3F5-F117B217B323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AB822786-F5CF-4A47-94E1-5CE4D923AE6F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76750B91-07D4-4A64-8A94-639CCE958BAC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1098447 w 5839694"/>
                  <a:gd name="connsiteY3" fmla="*/ 0 h 1225831"/>
                  <a:gd name="connsiteX4" fmla="*/ 1137435 w 5839694"/>
                  <a:gd name="connsiteY4" fmla="*/ 3931 h 1225831"/>
                  <a:gd name="connsiteX5" fmla="*/ 1291942 w 5839694"/>
                  <a:gd name="connsiteY5" fmla="*/ 193504 h 1225831"/>
                  <a:gd name="connsiteX6" fmla="*/ 1291942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1098447" y="0"/>
                    </a:lnTo>
                    <a:lnTo>
                      <a:pt x="1137435" y="3931"/>
                    </a:lnTo>
                    <a:cubicBezTo>
                      <a:pt x="1225612" y="21975"/>
                      <a:pt x="1291942" y="99994"/>
                      <a:pt x="1291942" y="193504"/>
                    </a:cubicBezTo>
                    <a:lnTo>
                      <a:pt x="1291942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99CC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B1AB2439-857B-4582-801A-60A7272DD3E9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255F32C1-2CF7-447E-923B-07C15DCFB21F}"/>
                </a:ext>
              </a:extLst>
            </p:cNvPr>
            <p:cNvSpPr txBox="1"/>
            <p:nvPr/>
          </p:nvSpPr>
          <p:spPr>
            <a:xfrm>
              <a:off x="9507433" y="4587824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06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B7271BF6-9879-4543-B18B-53A2F475C606}"/>
              </a:ext>
            </a:extLst>
          </p:cNvPr>
          <p:cNvGrpSpPr/>
          <p:nvPr/>
        </p:nvGrpSpPr>
        <p:grpSpPr>
          <a:xfrm flipH="1">
            <a:off x="1742993" y="334905"/>
            <a:ext cx="4361586" cy="5839694"/>
            <a:chOff x="6121727" y="488369"/>
            <a:chExt cx="4361586" cy="583969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xmlns="" id="{802DCE7B-960C-439F-8670-51A41D5FDAD4}"/>
                </a:ext>
              </a:extLst>
            </p:cNvPr>
            <p:cNvSpPr/>
            <p:nvPr/>
          </p:nvSpPr>
          <p:spPr>
            <a:xfrm rot="5400000" flipH="1">
              <a:off x="6950551" y="2795300"/>
              <a:ext cx="5839694" cy="1225831"/>
            </a:xfrm>
            <a:custGeom>
              <a:avLst/>
              <a:gdLst>
                <a:gd name="connsiteX0" fmla="*/ 5839694 w 5839694"/>
                <a:gd name="connsiteY0" fmla="*/ 1225831 h 1225831"/>
                <a:gd name="connsiteX1" fmla="*/ 5839694 w 5839694"/>
                <a:gd name="connsiteY1" fmla="*/ 176821 h 1225831"/>
                <a:gd name="connsiteX2" fmla="*/ 5662875 w 5839694"/>
                <a:gd name="connsiteY2" fmla="*/ 0 h 1225831"/>
                <a:gd name="connsiteX3" fmla="*/ 481276 w 5839694"/>
                <a:gd name="connsiteY3" fmla="*/ 0 h 1225831"/>
                <a:gd name="connsiteX4" fmla="*/ 516394 w 5839694"/>
                <a:gd name="connsiteY4" fmla="*/ 7091 h 1225831"/>
                <a:gd name="connsiteX5" fmla="*/ 571506 w 5839694"/>
                <a:gd name="connsiteY5" fmla="*/ 90235 h 1225831"/>
                <a:gd name="connsiteX6" fmla="*/ 571506 w 5839694"/>
                <a:gd name="connsiteY6" fmla="*/ 1225560 h 1225831"/>
                <a:gd name="connsiteX7" fmla="*/ 0 w 5839694"/>
                <a:gd name="connsiteY7" fmla="*/ 1225560 h 1225831"/>
                <a:gd name="connsiteX8" fmla="*/ 0 w 5839694"/>
                <a:gd name="connsiteY8" fmla="*/ 1225831 h 1225831"/>
                <a:gd name="connsiteX9" fmla="*/ 5839694 w 5839694"/>
                <a:gd name="connsiteY9" fmla="*/ 1225831 h 1225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839694" h="1225831">
                  <a:moveTo>
                    <a:pt x="5839694" y="1225831"/>
                  </a:moveTo>
                  <a:lnTo>
                    <a:pt x="5839694" y="176821"/>
                  </a:lnTo>
                  <a:cubicBezTo>
                    <a:pt x="5839694" y="79167"/>
                    <a:pt x="5760529" y="0"/>
                    <a:pt x="5662875" y="0"/>
                  </a:cubicBezTo>
                  <a:lnTo>
                    <a:pt x="481276" y="0"/>
                  </a:lnTo>
                  <a:lnTo>
                    <a:pt x="516394" y="7091"/>
                  </a:lnTo>
                  <a:cubicBezTo>
                    <a:pt x="548781" y="20790"/>
                    <a:pt x="571506" y="52859"/>
                    <a:pt x="571506" y="90235"/>
                  </a:cubicBezTo>
                  <a:lnTo>
                    <a:pt x="571506" y="1225560"/>
                  </a:lnTo>
                  <a:lnTo>
                    <a:pt x="0" y="1225560"/>
                  </a:lnTo>
                  <a:lnTo>
                    <a:pt x="0" y="1225831"/>
                  </a:lnTo>
                  <a:lnTo>
                    <a:pt x="5839694" y="1225831"/>
                  </a:lnTo>
                  <a:close/>
                </a:path>
              </a:pathLst>
            </a:custGeom>
            <a:solidFill>
              <a:srgbClr val="FF3300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122732C6-EBF5-471E-9236-544890BB0D9C}"/>
                </a:ext>
              </a:extLst>
            </p:cNvPr>
            <p:cNvSpPr/>
            <p:nvPr/>
          </p:nvSpPr>
          <p:spPr>
            <a:xfrm rot="5400000" flipH="1">
              <a:off x="4769758" y="1840338"/>
              <a:ext cx="5839694" cy="3135755"/>
            </a:xfrm>
            <a:custGeom>
              <a:avLst/>
              <a:gdLst>
                <a:gd name="connsiteX0" fmla="*/ 5839694 w 5839694"/>
                <a:gd name="connsiteY0" fmla="*/ 3135755 h 3135755"/>
                <a:gd name="connsiteX1" fmla="*/ 5839694 w 5839694"/>
                <a:gd name="connsiteY1" fmla="*/ 0 h 3135755"/>
                <a:gd name="connsiteX2" fmla="*/ 0 w 5839694"/>
                <a:gd name="connsiteY2" fmla="*/ 0 h 3135755"/>
                <a:gd name="connsiteX3" fmla="*/ 0 w 5839694"/>
                <a:gd name="connsiteY3" fmla="*/ 3135755 h 3135755"/>
                <a:gd name="connsiteX4" fmla="*/ 5839694 w 5839694"/>
                <a:gd name="connsiteY4" fmla="*/ 3135755 h 313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39694" h="3135755">
                  <a:moveTo>
                    <a:pt x="5839694" y="3135755"/>
                  </a:moveTo>
                  <a:lnTo>
                    <a:pt x="5839694" y="0"/>
                  </a:lnTo>
                  <a:lnTo>
                    <a:pt x="0" y="0"/>
                  </a:lnTo>
                  <a:lnTo>
                    <a:pt x="0" y="3135755"/>
                  </a:lnTo>
                  <a:lnTo>
                    <a:pt x="5839694" y="313575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xmlns="" id="{24BDB3E0-36E5-472B-AE43-1286DB48AE06}"/>
              </a:ext>
            </a:extLst>
          </p:cNvPr>
          <p:cNvSpPr/>
          <p:nvPr/>
        </p:nvSpPr>
        <p:spPr>
          <a:xfrm>
            <a:off x="5536118" y="390264"/>
            <a:ext cx="1083675" cy="5839694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49600">
                <a:schemeClr val="bg1">
                  <a:lumMod val="50000"/>
                  <a:alpha val="73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xmlns="" id="{DFDAD8BD-2176-42DB-B27D-31BD8AFAE33B}"/>
              </a:ext>
            </a:extLst>
          </p:cNvPr>
          <p:cNvSpPr/>
          <p:nvPr/>
        </p:nvSpPr>
        <p:spPr>
          <a:xfrm rot="5400000" flipH="1">
            <a:off x="5382673" y="1137371"/>
            <a:ext cx="5839694" cy="4361585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4DB3E4FD-B920-4682-9336-72B68B983DFE}"/>
              </a:ext>
            </a:extLst>
          </p:cNvPr>
          <p:cNvGrpSpPr/>
          <p:nvPr/>
        </p:nvGrpSpPr>
        <p:grpSpPr>
          <a:xfrm>
            <a:off x="10736662" y="2998915"/>
            <a:ext cx="833085" cy="568731"/>
            <a:chOff x="10736662" y="2998915"/>
            <a:chExt cx="833085" cy="568731"/>
          </a:xfrm>
          <a:solidFill>
            <a:schemeClr val="accent6">
              <a:lumMod val="50000"/>
            </a:schemeClr>
          </a:solidFill>
        </p:grpSpPr>
        <p:sp>
          <p:nvSpPr>
            <p:cNvPr id="48" name="Rectangle: Top Corners Rounded 47">
              <a:extLst>
                <a:ext uri="{FF2B5EF4-FFF2-40B4-BE49-F238E27FC236}">
                  <a16:creationId xmlns:a16="http://schemas.microsoft.com/office/drawing/2014/main" xmlns="" id="{AD4653DC-30B9-4FCE-AE04-17C2A181D816}"/>
                </a:ext>
              </a:extLst>
            </p:cNvPr>
            <p:cNvSpPr/>
            <p:nvPr/>
          </p:nvSpPr>
          <p:spPr>
            <a:xfrm rot="5400000">
              <a:off x="10868839" y="2866738"/>
              <a:ext cx="568731" cy="833085"/>
            </a:xfrm>
            <a:prstGeom prst="round2SameRect">
              <a:avLst/>
            </a:prstGeom>
            <a:grpFill/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C213DAAF-EBE2-41D9-A539-26D41BC5003F}"/>
                </a:ext>
              </a:extLst>
            </p:cNvPr>
            <p:cNvSpPr/>
            <p:nvPr/>
          </p:nvSpPr>
          <p:spPr>
            <a:xfrm>
              <a:off x="11153205" y="3122339"/>
              <a:ext cx="299442" cy="299442"/>
            </a:xfrm>
            <a:prstGeom prst="ellips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FEF396D-32DC-E91E-B3B3-4E5F0861935A}"/>
              </a:ext>
            </a:extLst>
          </p:cNvPr>
          <p:cNvSpPr txBox="1"/>
          <p:nvPr/>
        </p:nvSpPr>
        <p:spPr>
          <a:xfrm>
            <a:off x="2925210" y="980218"/>
            <a:ext cx="315034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k-KZ" sz="3200" b="1" i="1" kern="0" dirty="0">
                <a:solidFill>
                  <a:srgbClr val="00B05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6</a:t>
            </a:r>
            <a:r>
              <a:rPr lang="kk-KZ" sz="3200" b="1" i="1" kern="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3200" b="1" i="1" kern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Тренинг. </a:t>
            </a:r>
            <a:r>
              <a:rPr lang="en-US" sz="2800" b="1" dirty="0"/>
              <a:t>«</a:t>
            </a:r>
            <a:r>
              <a:rPr lang="en-US" sz="2800" b="1" dirty="0" err="1"/>
              <a:t>Мектепке</a:t>
            </a:r>
            <a:r>
              <a:rPr lang="en-US" sz="2800" b="1" dirty="0"/>
              <a:t> </a:t>
            </a:r>
            <a:r>
              <a:rPr lang="en-US" sz="2800" b="1" dirty="0" err="1"/>
              <a:t>дейінгі</a:t>
            </a:r>
            <a:r>
              <a:rPr lang="en-US" sz="2800" b="1" dirty="0"/>
              <a:t> </a:t>
            </a:r>
            <a:r>
              <a:rPr lang="en-US" sz="2800" b="1" dirty="0" err="1"/>
              <a:t>ұйым</a:t>
            </a:r>
            <a:r>
              <a:rPr lang="en-US" sz="2800" b="1" dirty="0"/>
              <a:t> </a:t>
            </a:r>
            <a:r>
              <a:rPr lang="en-US" sz="2800" b="1" dirty="0" err="1"/>
              <a:t>педагогының</a:t>
            </a:r>
            <a:r>
              <a:rPr lang="en-US" sz="2800" b="1" dirty="0"/>
              <a:t> </a:t>
            </a:r>
            <a:r>
              <a:rPr lang="en-US" sz="2800" b="1" dirty="0" err="1"/>
              <a:t>кәсіби</a:t>
            </a:r>
            <a:r>
              <a:rPr lang="en-US" sz="2800" b="1" dirty="0"/>
              <a:t> </a:t>
            </a:r>
            <a:r>
              <a:rPr lang="en-US" sz="2800" b="1" dirty="0" err="1"/>
              <a:t>дамуы</a:t>
            </a:r>
            <a:r>
              <a:rPr lang="en-US" sz="2800" b="1" dirty="0"/>
              <a:t>: </a:t>
            </a:r>
            <a:r>
              <a:rPr lang="en-US" sz="2800" b="1" dirty="0" err="1"/>
              <a:t>бүгінгі</a:t>
            </a:r>
            <a:r>
              <a:rPr lang="en-US" sz="2800" b="1" dirty="0"/>
              <a:t> </a:t>
            </a:r>
            <a:r>
              <a:rPr lang="en-US" sz="2800" b="1" dirty="0" err="1"/>
              <a:t>сұраныс</a:t>
            </a:r>
            <a:r>
              <a:rPr lang="en-US" sz="2800" b="1" dirty="0"/>
              <a:t>»</a:t>
            </a:r>
            <a:r>
              <a:rPr lang="kk-KZ" sz="2800" b="1" dirty="0"/>
              <a:t> </a:t>
            </a:r>
            <a:r>
              <a:rPr lang="kk-KZ" sz="3200" b="1" i="1" kern="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kk-KZ" sz="3200" b="1" i="1" kern="0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kk-KZ" sz="3200" b="1" i="1" kern="0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Психолог Г.Омаргалиева</a:t>
            </a:r>
            <a:endParaRPr lang="kk-KZ" sz="3200" b="1" i="1" kern="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endParaRPr lang="kk-KZ" sz="3200" b="1" i="1" kern="0" dirty="0">
              <a:solidFill>
                <a:srgbClr val="00B05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08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Top Corners Rounded 12">
            <a:extLst>
              <a:ext uri="{FF2B5EF4-FFF2-40B4-BE49-F238E27FC236}">
                <a16:creationId xmlns:a16="http://schemas.microsoft.com/office/drawing/2014/main" xmlns="" id="{9D609144-D344-4515-802A-2D4ECBAABE6E}"/>
              </a:ext>
            </a:extLst>
          </p:cNvPr>
          <p:cNvSpPr/>
          <p:nvPr/>
        </p:nvSpPr>
        <p:spPr>
          <a:xfrm rot="16200000">
            <a:off x="554514" y="962891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rgbClr val="D6415E"/>
          </a:solidFill>
          <a:ln>
            <a:noFill/>
          </a:ln>
          <a:effectLst>
            <a:outerShdw blurRad="127000" dist="635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C4388B76-565B-411F-A7EA-664AC80E4871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xmlns="" id="{B7206CDF-01D5-49A7-9D29-A41D94F89C9E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8" y="488368"/>
              <a:chExt cx="4361586" cy="5839694"/>
            </a:xfr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grpSpPr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xmlns="" id="{272EE792-8587-43DD-8EFD-B55FFBADE6CF}"/>
                  </a:ext>
                </a:extLst>
              </p:cNvPr>
              <p:cNvSpPr/>
              <p:nvPr/>
            </p:nvSpPr>
            <p:spPr>
              <a:xfrm rot="5400000" flipH="1">
                <a:off x="9011497" y="734355"/>
                <a:ext cx="1717803" cy="1225831"/>
              </a:xfrm>
              <a:custGeom>
                <a:avLst/>
                <a:gdLst>
                  <a:gd name="connsiteX0" fmla="*/ 1717803 w 1717803"/>
                  <a:gd name="connsiteY0" fmla="*/ 1225831 h 1225831"/>
                  <a:gd name="connsiteX1" fmla="*/ 1717803 w 1717803"/>
                  <a:gd name="connsiteY1" fmla="*/ 176821 h 1225831"/>
                  <a:gd name="connsiteX2" fmla="*/ 1540984 w 1717803"/>
                  <a:gd name="connsiteY2" fmla="*/ 0 h 1225831"/>
                  <a:gd name="connsiteX3" fmla="*/ 551016 w 1717803"/>
                  <a:gd name="connsiteY3" fmla="*/ 0 h 1225831"/>
                  <a:gd name="connsiteX4" fmla="*/ 590004 w 1717803"/>
                  <a:gd name="connsiteY4" fmla="*/ 3931 h 1225831"/>
                  <a:gd name="connsiteX5" fmla="*/ 744510 w 1717803"/>
                  <a:gd name="connsiteY5" fmla="*/ 193504 h 1225831"/>
                  <a:gd name="connsiteX6" fmla="*/ 744510 w 1717803"/>
                  <a:gd name="connsiteY6" fmla="*/ 1225560 h 1225831"/>
                  <a:gd name="connsiteX7" fmla="*/ 0 w 1717803"/>
                  <a:gd name="connsiteY7" fmla="*/ 1225560 h 1225831"/>
                  <a:gd name="connsiteX8" fmla="*/ 0 w 1717803"/>
                  <a:gd name="connsiteY8" fmla="*/ 1225831 h 1225831"/>
                  <a:gd name="connsiteX9" fmla="*/ 1717803 w 1717803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7803" h="1225831">
                    <a:moveTo>
                      <a:pt x="1717803" y="1225831"/>
                    </a:moveTo>
                    <a:lnTo>
                      <a:pt x="1717803" y="176821"/>
                    </a:lnTo>
                    <a:cubicBezTo>
                      <a:pt x="1717803" y="79167"/>
                      <a:pt x="1638638" y="0"/>
                      <a:pt x="1540984" y="0"/>
                    </a:cubicBezTo>
                    <a:lnTo>
                      <a:pt x="551016" y="0"/>
                    </a:lnTo>
                    <a:lnTo>
                      <a:pt x="590004" y="3931"/>
                    </a:lnTo>
                    <a:cubicBezTo>
                      <a:pt x="678181" y="21975"/>
                      <a:pt x="744510" y="99994"/>
                      <a:pt x="744510" y="193504"/>
                    </a:cubicBezTo>
                    <a:lnTo>
                      <a:pt x="744510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1717803" y="1225831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xmlns="" id="{191FB80F-7E63-4135-B0B0-EC24264CB956}"/>
                  </a:ext>
                </a:extLst>
              </p:cNvPr>
              <p:cNvSpPr/>
              <p:nvPr/>
            </p:nvSpPr>
            <p:spPr>
              <a:xfrm rot="5400000" flipH="1">
                <a:off x="4769894" y="1840202"/>
                <a:ext cx="5839694" cy="3136026"/>
              </a:xfrm>
              <a:custGeom>
                <a:avLst/>
                <a:gdLst>
                  <a:gd name="connsiteX0" fmla="*/ 5839694 w 5839694"/>
                  <a:gd name="connsiteY0" fmla="*/ 3136026 h 3136026"/>
                  <a:gd name="connsiteX1" fmla="*/ 5839694 w 5839694"/>
                  <a:gd name="connsiteY1" fmla="*/ 271 h 3136026"/>
                  <a:gd name="connsiteX2" fmla="*/ 4121891 w 5839694"/>
                  <a:gd name="connsiteY2" fmla="*/ 271 h 3136026"/>
                  <a:gd name="connsiteX3" fmla="*/ 4121891 w 5839694"/>
                  <a:gd name="connsiteY3" fmla="*/ 0 h 3136026"/>
                  <a:gd name="connsiteX4" fmla="*/ 0 w 5839694"/>
                  <a:gd name="connsiteY4" fmla="*/ 0 h 3136026"/>
                  <a:gd name="connsiteX5" fmla="*/ 0 w 5839694"/>
                  <a:gd name="connsiteY5" fmla="*/ 3136026 h 3136026"/>
                  <a:gd name="connsiteX6" fmla="*/ 5839694 w 5839694"/>
                  <a:gd name="connsiteY6" fmla="*/ 3136026 h 3136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39694" h="3136026">
                    <a:moveTo>
                      <a:pt x="5839694" y="3136026"/>
                    </a:moveTo>
                    <a:lnTo>
                      <a:pt x="5839694" y="271"/>
                    </a:lnTo>
                    <a:lnTo>
                      <a:pt x="4121891" y="271"/>
                    </a:lnTo>
                    <a:lnTo>
                      <a:pt x="4121891" y="0"/>
                    </a:lnTo>
                    <a:lnTo>
                      <a:pt x="0" y="0"/>
                    </a:lnTo>
                    <a:lnTo>
                      <a:pt x="0" y="3136026"/>
                    </a:lnTo>
                    <a:lnTo>
                      <a:pt x="5839694" y="31360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xmlns="" id="{F86CC2B2-9E38-415C-B2F3-8BB2180F9323}"/>
                </a:ext>
              </a:extLst>
            </p:cNvPr>
            <p:cNvSpPr txBox="1"/>
            <p:nvPr/>
          </p:nvSpPr>
          <p:spPr>
            <a:xfrm>
              <a:off x="9507433" y="980219"/>
              <a:ext cx="6367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01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xmlns="" id="{9B0DB250-1DEA-40F5-8A29-A08F34A652B6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xmlns="" id="{A094BB46-4B48-435F-9969-49BE7744E382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8" y="488368"/>
              <a:chExt cx="4361586" cy="5839694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xmlns="" id="{FC98ABD6-B4C3-4E6E-AE12-B4AD0105BC52}"/>
                  </a:ext>
                </a:extLst>
              </p:cNvPr>
              <p:cNvSpPr/>
              <p:nvPr/>
            </p:nvSpPr>
            <p:spPr>
              <a:xfrm rot="5400000" flipH="1">
                <a:off x="8856111" y="889741"/>
                <a:ext cx="2028575" cy="1225831"/>
              </a:xfrm>
              <a:custGeom>
                <a:avLst/>
                <a:gdLst>
                  <a:gd name="connsiteX0" fmla="*/ 2028575 w 2028575"/>
                  <a:gd name="connsiteY0" fmla="*/ 1225831 h 1225831"/>
                  <a:gd name="connsiteX1" fmla="*/ 2028575 w 2028575"/>
                  <a:gd name="connsiteY1" fmla="*/ 176821 h 1225831"/>
                  <a:gd name="connsiteX2" fmla="*/ 1851756 w 2028575"/>
                  <a:gd name="connsiteY2" fmla="*/ 0 h 1225831"/>
                  <a:gd name="connsiteX3" fmla="*/ 169072 w 2028575"/>
                  <a:gd name="connsiteY3" fmla="*/ 0 h 1225831"/>
                  <a:gd name="connsiteX4" fmla="*/ 208060 w 2028575"/>
                  <a:gd name="connsiteY4" fmla="*/ 3931 h 1225831"/>
                  <a:gd name="connsiteX5" fmla="*/ 362567 w 2028575"/>
                  <a:gd name="connsiteY5" fmla="*/ 193504 h 1225831"/>
                  <a:gd name="connsiteX6" fmla="*/ 362567 w 2028575"/>
                  <a:gd name="connsiteY6" fmla="*/ 1225560 h 1225831"/>
                  <a:gd name="connsiteX7" fmla="*/ 0 w 2028575"/>
                  <a:gd name="connsiteY7" fmla="*/ 1225560 h 1225831"/>
                  <a:gd name="connsiteX8" fmla="*/ 0 w 2028575"/>
                  <a:gd name="connsiteY8" fmla="*/ 1225831 h 1225831"/>
                  <a:gd name="connsiteX9" fmla="*/ 2028575 w 2028575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28575" h="1225831">
                    <a:moveTo>
                      <a:pt x="2028575" y="1225831"/>
                    </a:moveTo>
                    <a:lnTo>
                      <a:pt x="2028575" y="176821"/>
                    </a:lnTo>
                    <a:cubicBezTo>
                      <a:pt x="2028575" y="79167"/>
                      <a:pt x="1949410" y="0"/>
                      <a:pt x="1851756" y="0"/>
                    </a:cubicBezTo>
                    <a:lnTo>
                      <a:pt x="169072" y="0"/>
                    </a:lnTo>
                    <a:lnTo>
                      <a:pt x="208060" y="3931"/>
                    </a:lnTo>
                    <a:cubicBezTo>
                      <a:pt x="296237" y="21975"/>
                      <a:pt x="362567" y="99994"/>
                      <a:pt x="362567" y="193504"/>
                    </a:cubicBezTo>
                    <a:lnTo>
                      <a:pt x="362567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2028575" y="1225831"/>
                    </a:lnTo>
                    <a:close/>
                  </a:path>
                </a:pathLst>
              </a:custGeom>
              <a:solidFill>
                <a:srgbClr val="FF3399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xmlns="" id="{7A62729B-36EF-4BEC-A61B-84046D49A252}"/>
                  </a:ext>
                </a:extLst>
              </p:cNvPr>
              <p:cNvSpPr/>
              <p:nvPr/>
            </p:nvSpPr>
            <p:spPr>
              <a:xfrm rot="5400000" flipH="1">
                <a:off x="4769894" y="1840202"/>
                <a:ext cx="5839694" cy="3136026"/>
              </a:xfrm>
              <a:custGeom>
                <a:avLst/>
                <a:gdLst>
                  <a:gd name="connsiteX0" fmla="*/ 5839694 w 5839694"/>
                  <a:gd name="connsiteY0" fmla="*/ 3136026 h 3136026"/>
                  <a:gd name="connsiteX1" fmla="*/ 5839694 w 5839694"/>
                  <a:gd name="connsiteY1" fmla="*/ 271 h 3136026"/>
                  <a:gd name="connsiteX2" fmla="*/ 3811119 w 5839694"/>
                  <a:gd name="connsiteY2" fmla="*/ 271 h 3136026"/>
                  <a:gd name="connsiteX3" fmla="*/ 3811119 w 5839694"/>
                  <a:gd name="connsiteY3" fmla="*/ 0 h 3136026"/>
                  <a:gd name="connsiteX4" fmla="*/ 0 w 5839694"/>
                  <a:gd name="connsiteY4" fmla="*/ 0 h 3136026"/>
                  <a:gd name="connsiteX5" fmla="*/ 0 w 5839694"/>
                  <a:gd name="connsiteY5" fmla="*/ 3136026 h 3136026"/>
                  <a:gd name="connsiteX6" fmla="*/ 5839694 w 5839694"/>
                  <a:gd name="connsiteY6" fmla="*/ 3136026 h 31360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839694" h="3136026">
                    <a:moveTo>
                      <a:pt x="5839694" y="3136026"/>
                    </a:moveTo>
                    <a:lnTo>
                      <a:pt x="5839694" y="271"/>
                    </a:lnTo>
                    <a:lnTo>
                      <a:pt x="3811119" y="271"/>
                    </a:lnTo>
                    <a:lnTo>
                      <a:pt x="3811119" y="0"/>
                    </a:lnTo>
                    <a:lnTo>
                      <a:pt x="0" y="0"/>
                    </a:lnTo>
                    <a:lnTo>
                      <a:pt x="0" y="3136026"/>
                    </a:lnTo>
                    <a:lnTo>
                      <a:pt x="5839694" y="313602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16E0857B-9986-469C-824D-0FCF64D79D40}"/>
                </a:ext>
              </a:extLst>
            </p:cNvPr>
            <p:cNvSpPr txBox="1"/>
            <p:nvPr/>
          </p:nvSpPr>
          <p:spPr>
            <a:xfrm>
              <a:off x="9507433" y="1701740"/>
              <a:ext cx="6655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EE740875-CE4F-4018-8E4B-2C4F79356CA7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xmlns="" id="{E52540BA-9889-4CD7-B646-25CD6615447A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xmlns="" id="{30A57C5D-A21E-4556-83EF-AA22F15C7F19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3259755 w 5839694"/>
                  <a:gd name="connsiteY3" fmla="*/ 0 h 1225831"/>
                  <a:gd name="connsiteX4" fmla="*/ 3298743 w 5839694"/>
                  <a:gd name="connsiteY4" fmla="*/ 3931 h 1225831"/>
                  <a:gd name="connsiteX5" fmla="*/ 3453250 w 5839694"/>
                  <a:gd name="connsiteY5" fmla="*/ 193504 h 1225831"/>
                  <a:gd name="connsiteX6" fmla="*/ 3453250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3259755" y="0"/>
                    </a:lnTo>
                    <a:lnTo>
                      <a:pt x="3298743" y="3931"/>
                    </a:lnTo>
                    <a:cubicBezTo>
                      <a:pt x="3386920" y="21975"/>
                      <a:pt x="3453250" y="99994"/>
                      <a:pt x="3453250" y="193504"/>
                    </a:cubicBezTo>
                    <a:lnTo>
                      <a:pt x="3453250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FF99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xmlns="" id="{919FC62E-321F-4306-8E1C-B22E678E5C1B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xmlns="" id="{0AD2FA8F-89FB-490B-B152-E9712B0BF6A7}"/>
                </a:ext>
              </a:extLst>
            </p:cNvPr>
            <p:cNvSpPr txBox="1"/>
            <p:nvPr/>
          </p:nvSpPr>
          <p:spPr>
            <a:xfrm>
              <a:off x="9507433" y="2423261"/>
              <a:ext cx="66556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03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C3709367-DE9F-4B2A-A896-2F086DE71D74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C748F674-1DF0-40CE-999B-7F8887A6DA95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xmlns="" id="{29468310-3B6F-453D-BF20-7F23BAE7A91A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2539319 w 5839694"/>
                  <a:gd name="connsiteY3" fmla="*/ 0 h 1225831"/>
                  <a:gd name="connsiteX4" fmla="*/ 2578307 w 5839694"/>
                  <a:gd name="connsiteY4" fmla="*/ 3931 h 1225831"/>
                  <a:gd name="connsiteX5" fmla="*/ 2732814 w 5839694"/>
                  <a:gd name="connsiteY5" fmla="*/ 193504 h 1225831"/>
                  <a:gd name="connsiteX6" fmla="*/ 2732814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2539319" y="0"/>
                    </a:lnTo>
                    <a:lnTo>
                      <a:pt x="2578307" y="3931"/>
                    </a:lnTo>
                    <a:cubicBezTo>
                      <a:pt x="2666484" y="21975"/>
                      <a:pt x="2732814" y="99994"/>
                      <a:pt x="2732814" y="193504"/>
                    </a:cubicBezTo>
                    <a:lnTo>
                      <a:pt x="2732814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xmlns="" id="{8D8580CE-B21C-4A2A-859F-E862F0618060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9335965A-2646-4736-82A6-CBED4E675067}"/>
                </a:ext>
              </a:extLst>
            </p:cNvPr>
            <p:cNvSpPr txBox="1"/>
            <p:nvPr/>
          </p:nvSpPr>
          <p:spPr>
            <a:xfrm>
              <a:off x="9507433" y="3144782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04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D2336BC1-8A4F-4182-953B-78C1462D99AD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xmlns="" id="{E68E2918-BC3B-4E67-AA9B-6525B60D68E3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xmlns="" id="{ACBF87BE-20E8-4835-8CCF-E3BCF2165780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1818883 w 5839694"/>
                  <a:gd name="connsiteY3" fmla="*/ 0 h 1225831"/>
                  <a:gd name="connsiteX4" fmla="*/ 1857871 w 5839694"/>
                  <a:gd name="connsiteY4" fmla="*/ 3931 h 1225831"/>
                  <a:gd name="connsiteX5" fmla="*/ 2012378 w 5839694"/>
                  <a:gd name="connsiteY5" fmla="*/ 193504 h 1225831"/>
                  <a:gd name="connsiteX6" fmla="*/ 2012378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1818883" y="0"/>
                    </a:lnTo>
                    <a:lnTo>
                      <a:pt x="1857871" y="3931"/>
                    </a:lnTo>
                    <a:cubicBezTo>
                      <a:pt x="1946048" y="21975"/>
                      <a:pt x="2012378" y="99994"/>
                      <a:pt x="2012378" y="193504"/>
                    </a:cubicBezTo>
                    <a:lnTo>
                      <a:pt x="2012378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xmlns="" id="{44AEEC98-3355-4CD4-A12F-DD32D07AC86E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7F0AF694-52E8-4113-BB50-A0215A47321F}"/>
                </a:ext>
              </a:extLst>
            </p:cNvPr>
            <p:cNvSpPr txBox="1"/>
            <p:nvPr/>
          </p:nvSpPr>
          <p:spPr>
            <a:xfrm>
              <a:off x="9507433" y="3866303"/>
              <a:ext cx="66717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05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13E42FA-3F78-4D85-A3F5-F117B217B323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xmlns="" id="{AB822786-F5CF-4A47-94E1-5CE4D923AE6F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xmlns="" id="{76750B91-07D4-4A64-8A94-639CCE958BAC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1098447 w 5839694"/>
                  <a:gd name="connsiteY3" fmla="*/ 0 h 1225831"/>
                  <a:gd name="connsiteX4" fmla="*/ 1137435 w 5839694"/>
                  <a:gd name="connsiteY4" fmla="*/ 3931 h 1225831"/>
                  <a:gd name="connsiteX5" fmla="*/ 1291942 w 5839694"/>
                  <a:gd name="connsiteY5" fmla="*/ 193504 h 1225831"/>
                  <a:gd name="connsiteX6" fmla="*/ 1291942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1098447" y="0"/>
                    </a:lnTo>
                    <a:lnTo>
                      <a:pt x="1137435" y="3931"/>
                    </a:lnTo>
                    <a:cubicBezTo>
                      <a:pt x="1225612" y="21975"/>
                      <a:pt x="1291942" y="99994"/>
                      <a:pt x="1291942" y="193504"/>
                    </a:cubicBezTo>
                    <a:lnTo>
                      <a:pt x="1291942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99CC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xmlns="" id="{B1AB2439-857B-4582-801A-60A7272DD3E9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xmlns="" id="{255F32C1-2CF7-447E-923B-07C15DCFB21F}"/>
                </a:ext>
              </a:extLst>
            </p:cNvPr>
            <p:cNvSpPr txBox="1"/>
            <p:nvPr/>
          </p:nvSpPr>
          <p:spPr>
            <a:xfrm>
              <a:off x="9507433" y="4587824"/>
              <a:ext cx="67037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06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7DC7C96A-C50A-483B-967E-59C3A7503DCD}"/>
              </a:ext>
            </a:extLst>
          </p:cNvPr>
          <p:cNvGrpSpPr/>
          <p:nvPr/>
        </p:nvGrpSpPr>
        <p:grpSpPr>
          <a:xfrm flipH="1">
            <a:off x="1742993" y="398315"/>
            <a:ext cx="4361586" cy="5839694"/>
            <a:chOff x="6121727" y="398316"/>
            <a:chExt cx="4361586" cy="583969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xmlns="" id="{B7271BF6-9879-4543-B18B-53A2F475C606}"/>
                </a:ext>
              </a:extLst>
            </p:cNvPr>
            <p:cNvGrpSpPr/>
            <p:nvPr/>
          </p:nvGrpSpPr>
          <p:grpSpPr>
            <a:xfrm>
              <a:off x="6121727" y="398316"/>
              <a:ext cx="4361586" cy="5839694"/>
              <a:chOff x="6121727" y="488369"/>
              <a:chExt cx="4361586" cy="5839694"/>
            </a:xfrm>
          </p:grpSpPr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802DCE7B-960C-439F-8670-51A41D5FDAD4}"/>
                  </a:ext>
                </a:extLst>
              </p:cNvPr>
              <p:cNvSpPr/>
              <p:nvPr/>
            </p:nvSpPr>
            <p:spPr>
              <a:xfrm rot="5400000" flipH="1">
                <a:off x="6950551" y="2795300"/>
                <a:ext cx="5839694" cy="1225831"/>
              </a:xfrm>
              <a:custGeom>
                <a:avLst/>
                <a:gdLst>
                  <a:gd name="connsiteX0" fmla="*/ 5839694 w 5839694"/>
                  <a:gd name="connsiteY0" fmla="*/ 1225831 h 1225831"/>
                  <a:gd name="connsiteX1" fmla="*/ 5839694 w 5839694"/>
                  <a:gd name="connsiteY1" fmla="*/ 176821 h 1225831"/>
                  <a:gd name="connsiteX2" fmla="*/ 5662875 w 5839694"/>
                  <a:gd name="connsiteY2" fmla="*/ 0 h 1225831"/>
                  <a:gd name="connsiteX3" fmla="*/ 481276 w 5839694"/>
                  <a:gd name="connsiteY3" fmla="*/ 0 h 1225831"/>
                  <a:gd name="connsiteX4" fmla="*/ 516394 w 5839694"/>
                  <a:gd name="connsiteY4" fmla="*/ 7091 h 1225831"/>
                  <a:gd name="connsiteX5" fmla="*/ 571506 w 5839694"/>
                  <a:gd name="connsiteY5" fmla="*/ 90235 h 1225831"/>
                  <a:gd name="connsiteX6" fmla="*/ 571506 w 5839694"/>
                  <a:gd name="connsiteY6" fmla="*/ 1225560 h 1225831"/>
                  <a:gd name="connsiteX7" fmla="*/ 0 w 5839694"/>
                  <a:gd name="connsiteY7" fmla="*/ 1225560 h 1225831"/>
                  <a:gd name="connsiteX8" fmla="*/ 0 w 5839694"/>
                  <a:gd name="connsiteY8" fmla="*/ 1225831 h 1225831"/>
                  <a:gd name="connsiteX9" fmla="*/ 5839694 w 5839694"/>
                  <a:gd name="connsiteY9" fmla="*/ 1225831 h 12258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39694" h="1225831">
                    <a:moveTo>
                      <a:pt x="5839694" y="1225831"/>
                    </a:moveTo>
                    <a:lnTo>
                      <a:pt x="5839694" y="176821"/>
                    </a:lnTo>
                    <a:cubicBezTo>
                      <a:pt x="5839694" y="79167"/>
                      <a:pt x="5760529" y="0"/>
                      <a:pt x="5662875" y="0"/>
                    </a:cubicBezTo>
                    <a:lnTo>
                      <a:pt x="481276" y="0"/>
                    </a:lnTo>
                    <a:lnTo>
                      <a:pt x="516394" y="7091"/>
                    </a:lnTo>
                    <a:cubicBezTo>
                      <a:pt x="548781" y="20790"/>
                      <a:pt x="571506" y="52859"/>
                      <a:pt x="571506" y="90235"/>
                    </a:cubicBezTo>
                    <a:lnTo>
                      <a:pt x="571506" y="1225560"/>
                    </a:lnTo>
                    <a:lnTo>
                      <a:pt x="0" y="1225560"/>
                    </a:lnTo>
                    <a:lnTo>
                      <a:pt x="0" y="1225831"/>
                    </a:lnTo>
                    <a:lnTo>
                      <a:pt x="5839694" y="1225831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>
                <a:outerShdw blurRad="88900" dist="635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xmlns="" id="{122732C6-EBF5-471E-9236-544890BB0D9C}"/>
                  </a:ext>
                </a:extLst>
              </p:cNvPr>
              <p:cNvSpPr/>
              <p:nvPr/>
            </p:nvSpPr>
            <p:spPr>
              <a:xfrm rot="5400000" flipH="1">
                <a:off x="4769758" y="1840338"/>
                <a:ext cx="5839694" cy="3135755"/>
              </a:xfrm>
              <a:custGeom>
                <a:avLst/>
                <a:gdLst>
                  <a:gd name="connsiteX0" fmla="*/ 5839694 w 5839694"/>
                  <a:gd name="connsiteY0" fmla="*/ 3135755 h 3135755"/>
                  <a:gd name="connsiteX1" fmla="*/ 5839694 w 5839694"/>
                  <a:gd name="connsiteY1" fmla="*/ 0 h 3135755"/>
                  <a:gd name="connsiteX2" fmla="*/ 0 w 5839694"/>
                  <a:gd name="connsiteY2" fmla="*/ 0 h 3135755"/>
                  <a:gd name="connsiteX3" fmla="*/ 0 w 5839694"/>
                  <a:gd name="connsiteY3" fmla="*/ 3135755 h 3135755"/>
                  <a:gd name="connsiteX4" fmla="*/ 5839694 w 5839694"/>
                  <a:gd name="connsiteY4" fmla="*/ 3135755 h 313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39694" h="3135755">
                    <a:moveTo>
                      <a:pt x="5839694" y="3135755"/>
                    </a:moveTo>
                    <a:lnTo>
                      <a:pt x="5839694" y="0"/>
                    </a:lnTo>
                    <a:lnTo>
                      <a:pt x="0" y="0"/>
                    </a:lnTo>
                    <a:lnTo>
                      <a:pt x="0" y="3135755"/>
                    </a:lnTo>
                    <a:lnTo>
                      <a:pt x="5839694" y="313575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5761FED9-A691-4B9D-A01A-DEF84A074E99}"/>
                </a:ext>
              </a:extLst>
            </p:cNvPr>
            <p:cNvSpPr txBox="1"/>
            <p:nvPr/>
          </p:nvSpPr>
          <p:spPr>
            <a:xfrm>
              <a:off x="9507433" y="5309345"/>
              <a:ext cx="6511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07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37D4664D-3D4C-4C8C-927C-DCCFB970BFCC}"/>
              </a:ext>
            </a:extLst>
          </p:cNvPr>
          <p:cNvGrpSpPr/>
          <p:nvPr/>
        </p:nvGrpSpPr>
        <p:grpSpPr>
          <a:xfrm>
            <a:off x="6038962" y="302464"/>
            <a:ext cx="4876800" cy="6165272"/>
            <a:chOff x="6026725" y="318655"/>
            <a:chExt cx="4876800" cy="6165272"/>
          </a:xfrm>
          <a:solidFill>
            <a:schemeClr val="accent6">
              <a:lumMod val="50000"/>
            </a:schemeClr>
          </a:solidFill>
        </p:grpSpPr>
        <p:sp>
          <p:nvSpPr>
            <p:cNvPr id="33" name="Rectangle: Top Corners Rounded 32">
              <a:extLst>
                <a:ext uri="{FF2B5EF4-FFF2-40B4-BE49-F238E27FC236}">
                  <a16:creationId xmlns:a16="http://schemas.microsoft.com/office/drawing/2014/main" xmlns="" id="{4BB5E597-F65C-4EAD-8C7E-43605B51D82E}"/>
                </a:ext>
              </a:extLst>
            </p:cNvPr>
            <p:cNvSpPr/>
            <p:nvPr/>
          </p:nvSpPr>
          <p:spPr>
            <a:xfrm rot="5400000" flipH="1">
              <a:off x="5382489" y="962891"/>
              <a:ext cx="6165272" cy="4876800"/>
            </a:xfrm>
            <a:prstGeom prst="round2SameRect">
              <a:avLst>
                <a:gd name="adj1" fmla="val 4054"/>
                <a:gd name="adj2" fmla="val 0"/>
              </a:avLst>
            </a:prstGeom>
            <a:grpFill/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: Top Corners Rounded 31">
              <a:extLst>
                <a:ext uri="{FF2B5EF4-FFF2-40B4-BE49-F238E27FC236}">
                  <a16:creationId xmlns:a16="http://schemas.microsoft.com/office/drawing/2014/main" xmlns="" id="{DFDAD8BD-2176-42DB-B27D-31BD8AFAE33B}"/>
                </a:ext>
              </a:extLst>
            </p:cNvPr>
            <p:cNvSpPr/>
            <p:nvPr/>
          </p:nvSpPr>
          <p:spPr>
            <a:xfrm rot="5400000" flipH="1">
              <a:off x="5382673" y="1137371"/>
              <a:ext cx="5839694" cy="4361585"/>
            </a:xfrm>
            <a:prstGeom prst="round2SameRect">
              <a:avLst>
                <a:gd name="adj1" fmla="val 4054"/>
                <a:gd name="adj2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4DB3E4FD-B920-4682-9336-72B68B983DFE}"/>
              </a:ext>
            </a:extLst>
          </p:cNvPr>
          <p:cNvGrpSpPr/>
          <p:nvPr/>
        </p:nvGrpSpPr>
        <p:grpSpPr>
          <a:xfrm rot="10800000">
            <a:off x="529696" y="2998914"/>
            <a:ext cx="833085" cy="568731"/>
            <a:chOff x="10736662" y="2998915"/>
            <a:chExt cx="833085" cy="568731"/>
          </a:xfrm>
          <a:solidFill>
            <a:schemeClr val="accent6">
              <a:lumMod val="50000"/>
            </a:schemeClr>
          </a:solidFill>
        </p:grpSpPr>
        <p:sp>
          <p:nvSpPr>
            <p:cNvPr id="48" name="Rectangle: Top Corners Rounded 47">
              <a:extLst>
                <a:ext uri="{FF2B5EF4-FFF2-40B4-BE49-F238E27FC236}">
                  <a16:creationId xmlns:a16="http://schemas.microsoft.com/office/drawing/2014/main" xmlns="" id="{AD4653DC-30B9-4FCE-AE04-17C2A181D816}"/>
                </a:ext>
              </a:extLst>
            </p:cNvPr>
            <p:cNvSpPr/>
            <p:nvPr/>
          </p:nvSpPr>
          <p:spPr>
            <a:xfrm rot="5400000">
              <a:off x="10868839" y="2866738"/>
              <a:ext cx="568731" cy="833085"/>
            </a:xfrm>
            <a:prstGeom prst="round2SameRect">
              <a:avLst/>
            </a:prstGeom>
            <a:grpFill/>
            <a:ln>
              <a:noFill/>
            </a:ln>
            <a:effectLst>
              <a:outerShdw blurRad="88900" dist="635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xmlns="" id="{C213DAAF-EBE2-41D9-A539-26D41BC5003F}"/>
                </a:ext>
              </a:extLst>
            </p:cNvPr>
            <p:cNvSpPr/>
            <p:nvPr/>
          </p:nvSpPr>
          <p:spPr>
            <a:xfrm>
              <a:off x="11153205" y="3122339"/>
              <a:ext cx="299442" cy="299442"/>
            </a:xfrm>
            <a:prstGeom prst="ellipse">
              <a:avLst/>
            </a:pr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3" name="Rectangle: Top Corners Rounded 62">
            <a:extLst>
              <a:ext uri="{FF2B5EF4-FFF2-40B4-BE49-F238E27FC236}">
                <a16:creationId xmlns:a16="http://schemas.microsoft.com/office/drawing/2014/main" xmlns="" id="{EB5D23EF-A15F-4B8E-AE62-1DB85CB91305}"/>
              </a:ext>
            </a:extLst>
          </p:cNvPr>
          <p:cNvSpPr/>
          <p:nvPr/>
        </p:nvSpPr>
        <p:spPr>
          <a:xfrm rot="16200000">
            <a:off x="600691" y="946700"/>
            <a:ext cx="6165272" cy="4876800"/>
          </a:xfrm>
          <a:prstGeom prst="round2SameRect">
            <a:avLst>
              <a:gd name="adj1" fmla="val 4054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88900" dist="635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1E6CB2BF-68BD-470A-87D1-CAD88B4239FE}"/>
              </a:ext>
            </a:extLst>
          </p:cNvPr>
          <p:cNvSpPr txBox="1"/>
          <p:nvPr/>
        </p:nvSpPr>
        <p:spPr>
          <a:xfrm>
            <a:off x="1362781" y="1059267"/>
            <a:ext cx="47127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i="1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5. Тренинг:</a:t>
            </a:r>
          </a:p>
          <a:p>
            <a:pPr algn="ctr"/>
            <a:r>
              <a:rPr lang="kk-KZ" sz="3200" b="1" i="1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«Мен </a:t>
            </a:r>
            <a:r>
              <a:rPr lang="kk-KZ" sz="3200" b="1" i="1" kern="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2025-2026» </a:t>
            </a:r>
            <a:r>
              <a:rPr lang="kk-KZ" sz="3200" b="1" i="1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оқу жылы...</a:t>
            </a:r>
          </a:p>
          <a:p>
            <a:pPr algn="ctr"/>
            <a:r>
              <a:rPr lang="kk-KZ" sz="3200" b="1" i="1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Мақсаты: жаңа оқу жылына әр педагог өздеріне міндет қою</a:t>
            </a:r>
          </a:p>
          <a:p>
            <a:pPr algn="ctr"/>
            <a:r>
              <a:rPr lang="kk-KZ" sz="3200" b="1" i="1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(қағазға әр педагог жаңа оқу жылына мақсат жазады, №5 педкеңесте қорытындыланады)</a:t>
            </a:r>
            <a:endParaRPr lang="en-US" sz="3200" b="1" i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89F4A91-4F24-35DA-1A9D-79C4198EF8F6}"/>
              </a:ext>
            </a:extLst>
          </p:cNvPr>
          <p:cNvSpPr txBox="1"/>
          <p:nvPr/>
        </p:nvSpPr>
        <p:spPr>
          <a:xfrm>
            <a:off x="6038962" y="4876196"/>
            <a:ext cx="47127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«Білім келешегі-адал азамат, кәсіби маман»</a:t>
            </a:r>
            <a:endParaRPr 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8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4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xmlns="" id="{F82A1FDF-C210-4955-BDBA-79194E2484E9}"/>
              </a:ext>
            </a:extLst>
          </p:cNvPr>
          <p:cNvSpPr/>
          <p:nvPr/>
        </p:nvSpPr>
        <p:spPr>
          <a:xfrm rot="5400000">
            <a:off x="5425106" y="957618"/>
            <a:ext cx="6284552" cy="4942764"/>
          </a:xfrm>
          <a:prstGeom prst="round2SameRect">
            <a:avLst>
              <a:gd name="adj1" fmla="val 5235"/>
              <a:gd name="adj2" fmla="val 0"/>
            </a:avLst>
          </a:prstGeom>
          <a:solidFill>
            <a:srgbClr val="D6415E"/>
          </a:solidFill>
          <a:ln>
            <a:noFill/>
          </a:ln>
          <a:effectLst>
            <a:outerShdw blurRad="203200" dist="889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33A2150F-53D9-426D-A51A-19CFBE2E36E3}"/>
              </a:ext>
            </a:extLst>
          </p:cNvPr>
          <p:cNvGrpSpPr/>
          <p:nvPr/>
        </p:nvGrpSpPr>
        <p:grpSpPr>
          <a:xfrm>
            <a:off x="6095999" y="502918"/>
            <a:ext cx="4297680" cy="5852160"/>
            <a:chOff x="6095999" y="502918"/>
            <a:chExt cx="4297680" cy="585216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6ADE71BB-C03E-46A7-9F68-F4F04629B902}"/>
                </a:ext>
              </a:extLst>
            </p:cNvPr>
            <p:cNvGrpSpPr/>
            <p:nvPr/>
          </p:nvGrpSpPr>
          <p:grpSpPr>
            <a:xfrm>
              <a:off x="6095999" y="502918"/>
              <a:ext cx="4297680" cy="5852160"/>
              <a:chOff x="6095999" y="502922"/>
              <a:chExt cx="4297680" cy="5852160"/>
            </a:xfrm>
            <a:effectLst>
              <a:outerShdw blurRad="2032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xmlns="" id="{1AB7D3D3-D79B-40C3-B130-BBE418FEF629}"/>
                  </a:ext>
                </a:extLst>
              </p:cNvPr>
              <p:cNvSpPr/>
              <p:nvPr/>
            </p:nvSpPr>
            <p:spPr>
              <a:xfrm rot="5400000">
                <a:off x="6650254" y="2611656"/>
                <a:ext cx="5852160" cy="1634691"/>
              </a:xfrm>
              <a:custGeom>
                <a:avLst/>
                <a:gdLst>
                  <a:gd name="connsiteX0" fmla="*/ 0 w 5852160"/>
                  <a:gd name="connsiteY0" fmla="*/ 1634691 h 1634691"/>
                  <a:gd name="connsiteX1" fmla="*/ 0 w 5852160"/>
                  <a:gd name="connsiteY1" fmla="*/ 224984 h 1634691"/>
                  <a:gd name="connsiteX2" fmla="*/ 224984 w 5852160"/>
                  <a:gd name="connsiteY2" fmla="*/ 0 h 1634691"/>
                  <a:gd name="connsiteX3" fmla="*/ 4859707 w 5852160"/>
                  <a:gd name="connsiteY3" fmla="*/ 0 h 1634691"/>
                  <a:gd name="connsiteX4" fmla="*/ 4710766 w 5852160"/>
                  <a:gd name="connsiteY4" fmla="*/ 148942 h 1634691"/>
                  <a:gd name="connsiteX5" fmla="*/ 4710766 w 5852160"/>
                  <a:gd name="connsiteY5" fmla="*/ 1631818 h 1634691"/>
                  <a:gd name="connsiteX6" fmla="*/ 5852160 w 5852160"/>
                  <a:gd name="connsiteY6" fmla="*/ 1631818 h 1634691"/>
                  <a:gd name="connsiteX7" fmla="*/ 5852160 w 5852160"/>
                  <a:gd name="connsiteY7" fmla="*/ 1634691 h 1634691"/>
                  <a:gd name="connsiteX8" fmla="*/ 0 w 5852160"/>
                  <a:gd name="connsiteY8" fmla="*/ 1634691 h 16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52160" h="1634691">
                    <a:moveTo>
                      <a:pt x="0" y="1634691"/>
                    </a:moveTo>
                    <a:lnTo>
                      <a:pt x="0" y="224984"/>
                    </a:lnTo>
                    <a:cubicBezTo>
                      <a:pt x="0" y="100729"/>
                      <a:pt x="100729" y="0"/>
                      <a:pt x="224984" y="0"/>
                    </a:cubicBezTo>
                    <a:lnTo>
                      <a:pt x="4859707" y="0"/>
                    </a:lnTo>
                    <a:cubicBezTo>
                      <a:pt x="4777449" y="0"/>
                      <a:pt x="4710766" y="66684"/>
                      <a:pt x="4710766" y="148942"/>
                    </a:cubicBezTo>
                    <a:lnTo>
                      <a:pt x="4710766" y="1631818"/>
                    </a:lnTo>
                    <a:lnTo>
                      <a:pt x="5852160" y="1631818"/>
                    </a:lnTo>
                    <a:lnTo>
                      <a:pt x="5852160" y="1634691"/>
                    </a:lnTo>
                    <a:lnTo>
                      <a:pt x="0" y="1634691"/>
                    </a:lnTo>
                    <a:close/>
                  </a:path>
                </a:pathLst>
              </a:custGeom>
              <a:solidFill>
                <a:srgbClr val="00CC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xmlns="" id="{C3E91B31-D17E-4772-B28A-385DD9CFA5DB}"/>
                  </a:ext>
                </a:extLst>
              </p:cNvPr>
              <p:cNvSpPr/>
              <p:nvPr/>
            </p:nvSpPr>
            <p:spPr>
              <a:xfrm rot="5400000">
                <a:off x="4501414" y="2097507"/>
                <a:ext cx="5852160" cy="2662989"/>
              </a:xfrm>
              <a:custGeom>
                <a:avLst/>
                <a:gdLst>
                  <a:gd name="connsiteX0" fmla="*/ 0 w 5852160"/>
                  <a:gd name="connsiteY0" fmla="*/ 2662989 h 2662989"/>
                  <a:gd name="connsiteX1" fmla="*/ 0 w 5852160"/>
                  <a:gd name="connsiteY1" fmla="*/ 0 h 2662989"/>
                  <a:gd name="connsiteX2" fmla="*/ 5852160 w 5852160"/>
                  <a:gd name="connsiteY2" fmla="*/ 0 h 2662989"/>
                  <a:gd name="connsiteX3" fmla="*/ 5852160 w 5852160"/>
                  <a:gd name="connsiteY3" fmla="*/ 2662989 h 2662989"/>
                  <a:gd name="connsiteX4" fmla="*/ 0 w 5852160"/>
                  <a:gd name="connsiteY4" fmla="*/ 2662989 h 266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52160" h="2662989">
                    <a:moveTo>
                      <a:pt x="0" y="2662989"/>
                    </a:moveTo>
                    <a:lnTo>
                      <a:pt x="0" y="0"/>
                    </a:lnTo>
                    <a:lnTo>
                      <a:pt x="5852160" y="0"/>
                    </a:lnTo>
                    <a:lnTo>
                      <a:pt x="5852160" y="2662989"/>
                    </a:lnTo>
                    <a:lnTo>
                      <a:pt x="0" y="266298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xmlns="" id="{6CDC8BD9-4EB2-4A97-AC2C-D4C47A082575}"/>
                </a:ext>
              </a:extLst>
            </p:cNvPr>
            <p:cNvSpPr txBox="1"/>
            <p:nvPr/>
          </p:nvSpPr>
          <p:spPr>
            <a:xfrm>
              <a:off x="8790271" y="4731837"/>
              <a:ext cx="15721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04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xmlns="" id="{50CACA03-DDB5-4873-8E50-D5A23CC8B965}"/>
              </a:ext>
            </a:extLst>
          </p:cNvPr>
          <p:cNvGrpSpPr/>
          <p:nvPr/>
        </p:nvGrpSpPr>
        <p:grpSpPr>
          <a:xfrm>
            <a:off x="6095999" y="502918"/>
            <a:ext cx="4297680" cy="5852160"/>
            <a:chOff x="6095999" y="502918"/>
            <a:chExt cx="4297680" cy="5852160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xmlns="" id="{5FC7BCCE-50BD-417C-8DD2-4331DCFD845B}"/>
                </a:ext>
              </a:extLst>
            </p:cNvPr>
            <p:cNvGrpSpPr/>
            <p:nvPr/>
          </p:nvGrpSpPr>
          <p:grpSpPr>
            <a:xfrm>
              <a:off x="6095999" y="502918"/>
              <a:ext cx="4297680" cy="5852160"/>
              <a:chOff x="6095999" y="502922"/>
              <a:chExt cx="4297680" cy="5852160"/>
            </a:xfrm>
            <a:effectLst>
              <a:outerShdw blurRad="2032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xmlns="" id="{95B6D7A7-0AA3-43D9-9795-496741972983}"/>
                  </a:ext>
                </a:extLst>
              </p:cNvPr>
              <p:cNvSpPr/>
              <p:nvPr/>
            </p:nvSpPr>
            <p:spPr>
              <a:xfrm rot="5400000">
                <a:off x="6650254" y="2611656"/>
                <a:ext cx="5852160" cy="1634691"/>
              </a:xfrm>
              <a:custGeom>
                <a:avLst/>
                <a:gdLst>
                  <a:gd name="connsiteX0" fmla="*/ 0 w 5852160"/>
                  <a:gd name="connsiteY0" fmla="*/ 1634691 h 1634691"/>
                  <a:gd name="connsiteX1" fmla="*/ 0 w 5852160"/>
                  <a:gd name="connsiteY1" fmla="*/ 224984 h 1634691"/>
                  <a:gd name="connsiteX2" fmla="*/ 224984 w 5852160"/>
                  <a:gd name="connsiteY2" fmla="*/ 0 h 1634691"/>
                  <a:gd name="connsiteX3" fmla="*/ 3640334 w 5852160"/>
                  <a:gd name="connsiteY3" fmla="*/ 0 h 1634691"/>
                  <a:gd name="connsiteX4" fmla="*/ 3427398 w 5852160"/>
                  <a:gd name="connsiteY4" fmla="*/ 212936 h 1634691"/>
                  <a:gd name="connsiteX5" fmla="*/ 3427398 w 5852160"/>
                  <a:gd name="connsiteY5" fmla="*/ 1631818 h 1634691"/>
                  <a:gd name="connsiteX6" fmla="*/ 5852160 w 5852160"/>
                  <a:gd name="connsiteY6" fmla="*/ 1631818 h 1634691"/>
                  <a:gd name="connsiteX7" fmla="*/ 5852160 w 5852160"/>
                  <a:gd name="connsiteY7" fmla="*/ 1634691 h 1634691"/>
                  <a:gd name="connsiteX8" fmla="*/ 0 w 5852160"/>
                  <a:gd name="connsiteY8" fmla="*/ 1634691 h 16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52160" h="1634691">
                    <a:moveTo>
                      <a:pt x="0" y="1634691"/>
                    </a:moveTo>
                    <a:lnTo>
                      <a:pt x="0" y="224984"/>
                    </a:lnTo>
                    <a:cubicBezTo>
                      <a:pt x="0" y="100729"/>
                      <a:pt x="100729" y="0"/>
                      <a:pt x="224984" y="0"/>
                    </a:cubicBezTo>
                    <a:lnTo>
                      <a:pt x="3640334" y="0"/>
                    </a:lnTo>
                    <a:cubicBezTo>
                      <a:pt x="3522733" y="0"/>
                      <a:pt x="3427398" y="95336"/>
                      <a:pt x="3427398" y="212936"/>
                    </a:cubicBezTo>
                    <a:lnTo>
                      <a:pt x="3427398" y="1631818"/>
                    </a:lnTo>
                    <a:lnTo>
                      <a:pt x="5852160" y="1631818"/>
                    </a:lnTo>
                    <a:lnTo>
                      <a:pt x="5852160" y="1634691"/>
                    </a:lnTo>
                    <a:lnTo>
                      <a:pt x="0" y="1634691"/>
                    </a:ln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xmlns="" id="{E3352AFA-6DB9-4CEB-B9A4-8ECCC4D8216C}"/>
                  </a:ext>
                </a:extLst>
              </p:cNvPr>
              <p:cNvSpPr/>
              <p:nvPr/>
            </p:nvSpPr>
            <p:spPr>
              <a:xfrm rot="5400000">
                <a:off x="4501414" y="2097507"/>
                <a:ext cx="5852160" cy="2662989"/>
              </a:xfrm>
              <a:custGeom>
                <a:avLst/>
                <a:gdLst>
                  <a:gd name="connsiteX0" fmla="*/ 0 w 5852160"/>
                  <a:gd name="connsiteY0" fmla="*/ 2662989 h 2662989"/>
                  <a:gd name="connsiteX1" fmla="*/ 0 w 5852160"/>
                  <a:gd name="connsiteY1" fmla="*/ 0 h 2662989"/>
                  <a:gd name="connsiteX2" fmla="*/ 5852160 w 5852160"/>
                  <a:gd name="connsiteY2" fmla="*/ 0 h 2662989"/>
                  <a:gd name="connsiteX3" fmla="*/ 5852160 w 5852160"/>
                  <a:gd name="connsiteY3" fmla="*/ 2662989 h 2662989"/>
                  <a:gd name="connsiteX4" fmla="*/ 0 w 5852160"/>
                  <a:gd name="connsiteY4" fmla="*/ 2662989 h 266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52160" h="2662989">
                    <a:moveTo>
                      <a:pt x="0" y="2662989"/>
                    </a:moveTo>
                    <a:lnTo>
                      <a:pt x="0" y="0"/>
                    </a:lnTo>
                    <a:lnTo>
                      <a:pt x="5852160" y="0"/>
                    </a:lnTo>
                    <a:lnTo>
                      <a:pt x="5852160" y="2662989"/>
                    </a:lnTo>
                    <a:lnTo>
                      <a:pt x="0" y="266298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A080DF95-C56E-4BBA-9288-9CD21A6F76FF}"/>
                </a:ext>
              </a:extLst>
            </p:cNvPr>
            <p:cNvSpPr txBox="1"/>
            <p:nvPr/>
          </p:nvSpPr>
          <p:spPr>
            <a:xfrm>
              <a:off x="8790271" y="3498509"/>
              <a:ext cx="15721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03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xmlns="" id="{18730028-E8B7-4D13-882E-4ABE72C9B5C5}"/>
              </a:ext>
            </a:extLst>
          </p:cNvPr>
          <p:cNvGrpSpPr/>
          <p:nvPr/>
        </p:nvGrpSpPr>
        <p:grpSpPr>
          <a:xfrm>
            <a:off x="6095999" y="502918"/>
            <a:ext cx="4297680" cy="5852160"/>
            <a:chOff x="6095999" y="502918"/>
            <a:chExt cx="4297680" cy="585216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06E23516-AD2E-4C6E-9451-CA392A4CADB5}"/>
                </a:ext>
              </a:extLst>
            </p:cNvPr>
            <p:cNvGrpSpPr/>
            <p:nvPr/>
          </p:nvGrpSpPr>
          <p:grpSpPr>
            <a:xfrm>
              <a:off x="6095999" y="502918"/>
              <a:ext cx="4297680" cy="5852160"/>
              <a:chOff x="6095999" y="502922"/>
              <a:chExt cx="4297680" cy="5852160"/>
            </a:xfrm>
            <a:effectLst>
              <a:outerShdw blurRad="2032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xmlns="" id="{55A606B9-EDF5-4617-9C97-5F94BFB22AA1}"/>
                  </a:ext>
                </a:extLst>
              </p:cNvPr>
              <p:cNvSpPr/>
              <p:nvPr/>
            </p:nvSpPr>
            <p:spPr>
              <a:xfrm rot="5400000">
                <a:off x="6650254" y="2611656"/>
                <a:ext cx="5852160" cy="1634691"/>
              </a:xfrm>
              <a:custGeom>
                <a:avLst/>
                <a:gdLst>
                  <a:gd name="connsiteX0" fmla="*/ 0 w 5852160"/>
                  <a:gd name="connsiteY0" fmla="*/ 1634691 h 1634691"/>
                  <a:gd name="connsiteX1" fmla="*/ 0 w 5852160"/>
                  <a:gd name="connsiteY1" fmla="*/ 224984 h 1634691"/>
                  <a:gd name="connsiteX2" fmla="*/ 224984 w 5852160"/>
                  <a:gd name="connsiteY2" fmla="*/ 0 h 1634691"/>
                  <a:gd name="connsiteX3" fmla="*/ 2405092 w 5852160"/>
                  <a:gd name="connsiteY3" fmla="*/ 0 h 1634691"/>
                  <a:gd name="connsiteX4" fmla="*/ 2192156 w 5852160"/>
                  <a:gd name="connsiteY4" fmla="*/ 212936 h 1634691"/>
                  <a:gd name="connsiteX5" fmla="*/ 2192156 w 5852160"/>
                  <a:gd name="connsiteY5" fmla="*/ 1631818 h 1634691"/>
                  <a:gd name="connsiteX6" fmla="*/ 5852160 w 5852160"/>
                  <a:gd name="connsiteY6" fmla="*/ 1631818 h 1634691"/>
                  <a:gd name="connsiteX7" fmla="*/ 5852160 w 5852160"/>
                  <a:gd name="connsiteY7" fmla="*/ 1634691 h 1634691"/>
                  <a:gd name="connsiteX8" fmla="*/ 0 w 5852160"/>
                  <a:gd name="connsiteY8" fmla="*/ 1634691 h 16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52160" h="1634691">
                    <a:moveTo>
                      <a:pt x="0" y="1634691"/>
                    </a:moveTo>
                    <a:lnTo>
                      <a:pt x="0" y="224984"/>
                    </a:lnTo>
                    <a:cubicBezTo>
                      <a:pt x="0" y="100729"/>
                      <a:pt x="100729" y="0"/>
                      <a:pt x="224984" y="0"/>
                    </a:cubicBezTo>
                    <a:lnTo>
                      <a:pt x="2405092" y="0"/>
                    </a:lnTo>
                    <a:cubicBezTo>
                      <a:pt x="2287491" y="0"/>
                      <a:pt x="2192156" y="95336"/>
                      <a:pt x="2192156" y="212936"/>
                    </a:cubicBezTo>
                    <a:lnTo>
                      <a:pt x="2192156" y="1631818"/>
                    </a:lnTo>
                    <a:lnTo>
                      <a:pt x="5852160" y="1631818"/>
                    </a:lnTo>
                    <a:lnTo>
                      <a:pt x="5852160" y="1634691"/>
                    </a:lnTo>
                    <a:lnTo>
                      <a:pt x="0" y="1634691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xmlns="" id="{5712BF2D-4A1A-493A-AD27-0AA140DB07E9}"/>
                  </a:ext>
                </a:extLst>
              </p:cNvPr>
              <p:cNvSpPr/>
              <p:nvPr/>
            </p:nvSpPr>
            <p:spPr>
              <a:xfrm rot="5400000">
                <a:off x="4501414" y="2097507"/>
                <a:ext cx="5852160" cy="2662989"/>
              </a:xfrm>
              <a:custGeom>
                <a:avLst/>
                <a:gdLst>
                  <a:gd name="connsiteX0" fmla="*/ 0 w 5852160"/>
                  <a:gd name="connsiteY0" fmla="*/ 2662989 h 2662989"/>
                  <a:gd name="connsiteX1" fmla="*/ 0 w 5852160"/>
                  <a:gd name="connsiteY1" fmla="*/ 0 h 2662989"/>
                  <a:gd name="connsiteX2" fmla="*/ 5852160 w 5852160"/>
                  <a:gd name="connsiteY2" fmla="*/ 0 h 2662989"/>
                  <a:gd name="connsiteX3" fmla="*/ 5852160 w 5852160"/>
                  <a:gd name="connsiteY3" fmla="*/ 2662989 h 2662989"/>
                  <a:gd name="connsiteX4" fmla="*/ 0 w 5852160"/>
                  <a:gd name="connsiteY4" fmla="*/ 2662989 h 266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52160" h="2662989">
                    <a:moveTo>
                      <a:pt x="0" y="2662989"/>
                    </a:moveTo>
                    <a:lnTo>
                      <a:pt x="0" y="0"/>
                    </a:lnTo>
                    <a:lnTo>
                      <a:pt x="5852160" y="0"/>
                    </a:lnTo>
                    <a:lnTo>
                      <a:pt x="5852160" y="2662989"/>
                    </a:lnTo>
                    <a:lnTo>
                      <a:pt x="0" y="266298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0FEF839A-7D83-4E1B-9C28-400E922EA596}"/>
                </a:ext>
              </a:extLst>
            </p:cNvPr>
            <p:cNvSpPr txBox="1"/>
            <p:nvPr/>
          </p:nvSpPr>
          <p:spPr>
            <a:xfrm>
              <a:off x="8790271" y="2265182"/>
              <a:ext cx="15721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02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xmlns="" id="{B95ECD66-B668-40D8-94B7-55A2564705A7}"/>
              </a:ext>
            </a:extLst>
          </p:cNvPr>
          <p:cNvGrpSpPr/>
          <p:nvPr/>
        </p:nvGrpSpPr>
        <p:grpSpPr>
          <a:xfrm>
            <a:off x="6095999" y="502918"/>
            <a:ext cx="4297680" cy="5852160"/>
            <a:chOff x="6095999" y="502918"/>
            <a:chExt cx="4297680" cy="585216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xmlns="" id="{D8362D87-CD5C-48F2-A156-7A82BDDD1BCF}"/>
                </a:ext>
              </a:extLst>
            </p:cNvPr>
            <p:cNvGrpSpPr/>
            <p:nvPr/>
          </p:nvGrpSpPr>
          <p:grpSpPr>
            <a:xfrm>
              <a:off x="6095999" y="502918"/>
              <a:ext cx="4297680" cy="5852160"/>
              <a:chOff x="6095999" y="502922"/>
              <a:chExt cx="4297680" cy="5852160"/>
            </a:xfrm>
            <a:effectLst>
              <a:outerShdw blurRad="203200" dist="889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xmlns="" id="{5FF449E8-1574-47A6-B16F-3949DD4DE87A}"/>
                  </a:ext>
                </a:extLst>
              </p:cNvPr>
              <p:cNvSpPr/>
              <p:nvPr/>
            </p:nvSpPr>
            <p:spPr>
              <a:xfrm rot="5400000">
                <a:off x="6650254" y="2611656"/>
                <a:ext cx="5852160" cy="1634691"/>
              </a:xfrm>
              <a:custGeom>
                <a:avLst/>
                <a:gdLst>
                  <a:gd name="connsiteX0" fmla="*/ 0 w 5852160"/>
                  <a:gd name="connsiteY0" fmla="*/ 1634691 h 1634691"/>
                  <a:gd name="connsiteX1" fmla="*/ 0 w 5852160"/>
                  <a:gd name="connsiteY1" fmla="*/ 224984 h 1634691"/>
                  <a:gd name="connsiteX2" fmla="*/ 224984 w 5852160"/>
                  <a:gd name="connsiteY2" fmla="*/ 0 h 1634691"/>
                  <a:gd name="connsiteX3" fmla="*/ 1347750 w 5852160"/>
                  <a:gd name="connsiteY3" fmla="*/ 0 h 1634691"/>
                  <a:gd name="connsiteX4" fmla="*/ 1134814 w 5852160"/>
                  <a:gd name="connsiteY4" fmla="*/ 212936 h 1634691"/>
                  <a:gd name="connsiteX5" fmla="*/ 1134814 w 5852160"/>
                  <a:gd name="connsiteY5" fmla="*/ 1631818 h 1634691"/>
                  <a:gd name="connsiteX6" fmla="*/ 5852160 w 5852160"/>
                  <a:gd name="connsiteY6" fmla="*/ 1631818 h 1634691"/>
                  <a:gd name="connsiteX7" fmla="*/ 5852160 w 5852160"/>
                  <a:gd name="connsiteY7" fmla="*/ 1634691 h 1634691"/>
                  <a:gd name="connsiteX8" fmla="*/ 0 w 5852160"/>
                  <a:gd name="connsiteY8" fmla="*/ 1634691 h 16346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52160" h="1634691">
                    <a:moveTo>
                      <a:pt x="0" y="1634691"/>
                    </a:moveTo>
                    <a:lnTo>
                      <a:pt x="0" y="224984"/>
                    </a:lnTo>
                    <a:cubicBezTo>
                      <a:pt x="0" y="100729"/>
                      <a:pt x="100729" y="0"/>
                      <a:pt x="224984" y="0"/>
                    </a:cubicBezTo>
                    <a:lnTo>
                      <a:pt x="1347750" y="0"/>
                    </a:lnTo>
                    <a:cubicBezTo>
                      <a:pt x="1230149" y="0"/>
                      <a:pt x="1134814" y="95336"/>
                      <a:pt x="1134814" y="212936"/>
                    </a:cubicBezTo>
                    <a:lnTo>
                      <a:pt x="1134814" y="1631818"/>
                    </a:lnTo>
                    <a:lnTo>
                      <a:pt x="5852160" y="1631818"/>
                    </a:lnTo>
                    <a:lnTo>
                      <a:pt x="5852160" y="1634691"/>
                    </a:lnTo>
                    <a:lnTo>
                      <a:pt x="0" y="1634691"/>
                    </a:lnTo>
                    <a:close/>
                  </a:path>
                </a:pathLst>
              </a:custGeom>
              <a:solidFill>
                <a:srgbClr val="00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xmlns="" id="{C8BA459B-87EC-46DF-8EED-147D53412602}"/>
                  </a:ext>
                </a:extLst>
              </p:cNvPr>
              <p:cNvSpPr/>
              <p:nvPr/>
            </p:nvSpPr>
            <p:spPr>
              <a:xfrm rot="5400000">
                <a:off x="4501414" y="2097507"/>
                <a:ext cx="5852160" cy="2662989"/>
              </a:xfrm>
              <a:custGeom>
                <a:avLst/>
                <a:gdLst>
                  <a:gd name="connsiteX0" fmla="*/ 0 w 5852160"/>
                  <a:gd name="connsiteY0" fmla="*/ 2662989 h 2662989"/>
                  <a:gd name="connsiteX1" fmla="*/ 0 w 5852160"/>
                  <a:gd name="connsiteY1" fmla="*/ 0 h 2662989"/>
                  <a:gd name="connsiteX2" fmla="*/ 5852160 w 5852160"/>
                  <a:gd name="connsiteY2" fmla="*/ 0 h 2662989"/>
                  <a:gd name="connsiteX3" fmla="*/ 5852160 w 5852160"/>
                  <a:gd name="connsiteY3" fmla="*/ 2662989 h 2662989"/>
                  <a:gd name="connsiteX4" fmla="*/ 0 w 5852160"/>
                  <a:gd name="connsiteY4" fmla="*/ 2662989 h 26629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852160" h="2662989">
                    <a:moveTo>
                      <a:pt x="0" y="2662989"/>
                    </a:moveTo>
                    <a:lnTo>
                      <a:pt x="0" y="0"/>
                    </a:lnTo>
                    <a:lnTo>
                      <a:pt x="5852160" y="0"/>
                    </a:lnTo>
                    <a:lnTo>
                      <a:pt x="5852160" y="2662989"/>
                    </a:lnTo>
                    <a:lnTo>
                      <a:pt x="0" y="266298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801385F5-A56F-4D2A-96EB-872A72374F8D}"/>
                </a:ext>
              </a:extLst>
            </p:cNvPr>
            <p:cNvSpPr txBox="1"/>
            <p:nvPr/>
          </p:nvSpPr>
          <p:spPr>
            <a:xfrm>
              <a:off x="8790271" y="1299411"/>
              <a:ext cx="15721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Oswald" panose="02000503000000000000" pitchFamily="2" charset="0"/>
                </a:rPr>
                <a:t>Page 01</a:t>
              </a:r>
            </a:p>
          </p:txBody>
        </p:sp>
      </p:grpSp>
      <p:sp>
        <p:nvSpPr>
          <p:cNvPr id="33" name="Rectangle: Top Corners Rounded 32">
            <a:extLst>
              <a:ext uri="{FF2B5EF4-FFF2-40B4-BE49-F238E27FC236}">
                <a16:creationId xmlns:a16="http://schemas.microsoft.com/office/drawing/2014/main" xmlns="" id="{6FDA2FC3-1575-4B76-BBED-F6D3FDD82A20}"/>
              </a:ext>
            </a:extLst>
          </p:cNvPr>
          <p:cNvSpPr/>
          <p:nvPr/>
        </p:nvSpPr>
        <p:spPr>
          <a:xfrm rot="5400000">
            <a:off x="5425104" y="957618"/>
            <a:ext cx="6284552" cy="4942764"/>
          </a:xfrm>
          <a:prstGeom prst="round2SameRect">
            <a:avLst>
              <a:gd name="adj1" fmla="val 5235"/>
              <a:gd name="adj2" fmla="val 0"/>
            </a:avLst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77800" dist="762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33BB395-99C9-41C8-9CEC-120C57637E28}"/>
              </a:ext>
            </a:extLst>
          </p:cNvPr>
          <p:cNvSpPr txBox="1"/>
          <p:nvPr/>
        </p:nvSpPr>
        <p:spPr>
          <a:xfrm>
            <a:off x="6945718" y="2012534"/>
            <a:ext cx="3096127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4000" b="1" i="1" dirty="0">
                <a:solidFill>
                  <a:schemeClr val="bg1"/>
                </a:solidFill>
              </a:rPr>
              <a:t>Жаңа оқу жылына сәттілік тілеймін!!!</a:t>
            </a:r>
            <a:endParaRPr lang="en-US" sz="2400" b="1" i="1" dirty="0">
              <a:solidFill>
                <a:schemeClr val="bg1"/>
              </a:solidFill>
            </a:endParaRPr>
          </a:p>
          <a:p>
            <a:pPr algn="ctr"/>
            <a:endParaRPr lang="en-US" sz="4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354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ҚАЗАҚША ШРИФТ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1026</TotalTime>
  <Words>194</Words>
  <Application>Microsoft Office PowerPoint</Application>
  <PresentationFormat>Широкоэкранный</PresentationFormat>
  <Paragraphs>49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Oswald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HP</cp:lastModifiedBy>
  <cp:revision>52</cp:revision>
  <dcterms:created xsi:type="dcterms:W3CDTF">2019-05-18T17:04:41Z</dcterms:created>
  <dcterms:modified xsi:type="dcterms:W3CDTF">2026-07-02T06:51:51Z</dcterms:modified>
</cp:coreProperties>
</file>