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2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3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3030720" y="2457754"/>
            <a:ext cx="62878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0699" y="5790889"/>
            <a:ext cx="231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 жылы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1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922" y="2183632"/>
            <a:ext cx="111301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Тақырыбы: </a:t>
            </a:r>
            <a:b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“Балалармен оқыту-тәрбиелеу барысында тілдерінің даму деңгейінің қалыптасуы”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0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27355" y="1381867"/>
            <a:ext cx="9822425" cy="35834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5528" y="2251881"/>
            <a:ext cx="72606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4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Мақсаты:Балаларға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ойыны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қызығушылығын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тұжырымдау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пайымдауларын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жетілдіреді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428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73707" y="432467"/>
            <a:ext cx="9962866" cy="6132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 тәртібі:</a:t>
            </a:r>
          </a:p>
          <a:p>
            <a:pPr algn="ctr"/>
            <a:endParaRPr lang="kk-KZ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 шешімінің орындалуы.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Тақырыптық бақылау «Балалармен оқыту-тәрбиелеу барысында тілдерінің даму деңгейінің қалыптауы»</a:t>
            </a:r>
          </a:p>
          <a:p>
            <a:pPr marL="514350" indent="-514350" algn="just">
              <a:buFont typeface="+mj-lt"/>
              <a:buAutoNum type="arabicPeriod"/>
            </a:pP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Балалардың біліктері мен дағдыларының дамуының аралық бақылау нәтижелері. </a:t>
            </a:r>
          </a:p>
          <a:p>
            <a:pPr algn="r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Өз білімін жетілдіру жоспарының орындалуы (Анықтама)</a:t>
            </a:r>
          </a:p>
          <a:p>
            <a:pPr algn="just"/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«Балалардың коммуникативтік қабілеттерінің дамуында   театрландырылған әрекеттің рөлі» (Дөңгелек үстел) </a:t>
            </a:r>
          </a:p>
          <a:p>
            <a:pPr algn="just"/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6.\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ой-салулар қоры: «Артикуляциялық гимнастиканың дыбыстарды дұрыс айтудағы ролі» </a:t>
            </a:r>
          </a:p>
          <a:p>
            <a:pPr algn="just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«Дамытатын ойындар арқылы балалардың интелектуалдық және шығармашылық әлеуетін дамыту» </a:t>
            </a:r>
          </a:p>
          <a:p>
            <a:pPr algn="just"/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«Коммуникативтілікті дамыту және командамен жұмыс істей білуге арналған ойындар»</a:t>
            </a:r>
          </a:p>
          <a:p>
            <a:pPr algn="just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Педагогикалық кеңес шешімі.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24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03007" y="674461"/>
            <a:ext cx="404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546" y="1259236"/>
            <a:ext cx="1102625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№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3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lang="kk-KZ" altLang="ko-KR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шешімінің орындалуы қанағатанарлық деп 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танылсын.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Балалармен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оқыту-тәрбиелеу барысында тілдерінің даму деңгейінің қалыптауы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жұмысын құруға бағыт беріп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отыруы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біліктері мен дағдыларының дамуының аралық бақылау нәтижелері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бағытындағы  жұмыстар әрі қарай жүйелі түрде жүргізілсін.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білімін жетілдіру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жоспарыны жүйелі түрде жүргізілсін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коммуникативтік қабілеттерінің дамуында   театрландырылған әрекеттің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қанағаттанарлық деп танылсын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ой-салулар қоры: «Артикуляциялық гимнастиканың дыбыстарды дұрыс айтудағы ролі» қанағаттанарлық деп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танылсын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«Коммуникативтілікті дамыту және командамен жұмыс істей білуге арналған ойындар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«Коммуникативтілікті дамыту және командамен жұмыс істей білуге арналған ойындар»</a:t>
            </a:r>
          </a:p>
          <a:p>
            <a:pPr marL="342900" indent="-342900" algn="just">
              <a:buFont typeface="+mj-lt"/>
              <a:buAutoNum type="arabicPeriod"/>
            </a:pPr>
            <a:endParaRPr lang="kk-KZ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2400" b="1" dirty="0"/>
          </a:p>
          <a:p>
            <a:pPr marL="342900" indent="-342900" algn="just">
              <a:buFont typeface="+mj-lt"/>
              <a:buAutoNum type="arabicPeriod"/>
            </a:pPr>
            <a:endParaRPr lang="kk-KZ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69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210</Words>
  <Application>Microsoft Office PowerPoint</Application>
  <PresentationFormat>Широкоэкранный</PresentationFormat>
  <Paragraphs>27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굴림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Гульсим</dc:creator>
  <cp:lastModifiedBy>HP</cp:lastModifiedBy>
  <cp:revision>44</cp:revision>
  <dcterms:created xsi:type="dcterms:W3CDTF">2022-01-12T04:22:12Z</dcterms:created>
  <dcterms:modified xsi:type="dcterms:W3CDTF">2026-07-02T08:07:10Z</dcterms:modified>
</cp:coreProperties>
</file>