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708" r:id="rId1"/>
  </p:sldMasterIdLst>
  <p:sldIdLst>
    <p:sldId id="407" r:id="rId2"/>
    <p:sldId id="466" r:id="rId3"/>
    <p:sldId id="467" r:id="rId4"/>
    <p:sldId id="46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5" autoAdjust="0"/>
    <p:restoredTop sz="94660"/>
  </p:normalViewPr>
  <p:slideViewPr>
    <p:cSldViewPr>
      <p:cViewPr varScale="1">
        <p:scale>
          <a:sx n="74" d="100"/>
          <a:sy n="74" d="100"/>
        </p:scale>
        <p:origin x="12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1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bg2">
                <a:lumMod val="60000"/>
                <a:lumOff val="40000"/>
              </a:schemeClr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heel spokes="8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628800"/>
            <a:ext cx="8305800" cy="2448272"/>
          </a:xfrm>
        </p:spPr>
        <p:txBody>
          <a:bodyPr>
            <a:normAutofit fontScale="90000"/>
          </a:bodyPr>
          <a:lstStyle/>
          <a:p>
            <a:pPr algn="ctr"/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kk-KZ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kk-KZ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kk-KZ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2023-2024 </a:t>
            </a:r>
            <a:r>
              <a:rPr lang="kk-KZ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 тәрбие жұмысының қортындысы.”</a:t>
            </a:r>
            <a:endParaRPr lang="ru-RU" sz="4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AutoShape 9" descr="https://otvet.imgsmail.ru/download/87693518_c89d57f33b779468115c3562535d6998_8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5661248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260648"/>
            <a:ext cx="62646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№5 Педагогикалық кеңес</a:t>
            </a:r>
            <a:endParaRPr lang="ru-RU" sz="40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04088"/>
            <a:ext cx="7344816" cy="5101176"/>
          </a:xfrm>
        </p:spPr>
        <p:txBody>
          <a:bodyPr>
            <a:noAutofit/>
          </a:bodyPr>
          <a:lstStyle/>
          <a:p>
            <a:pPr fontAlgn="base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9202" name="AutoShape 2" descr="https://5kogotkov.com/wp-content/uploads/2017/07/Lebed_shipun_8_1521033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39753" y="1124744"/>
            <a:ext cx="51845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“Мақсаты”: Педагогикалық ұжымның жұмысының денгейін анықтау және балалардың жыл бойына оқу бағдарламаны меңгеруі,жаңа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2023-2024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оқу жылының жұмыс бағытын бағдарлау</a:t>
            </a:r>
            <a:endParaRPr lang="ru-RU" sz="3600" dirty="0"/>
          </a:p>
        </p:txBody>
      </p:sp>
    </p:spTree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052736"/>
            <a:ext cx="8712968" cy="5256584"/>
          </a:xfrm>
        </p:spPr>
        <p:txBody>
          <a:bodyPr>
            <a:normAutofit fontScale="90000"/>
          </a:bodyPr>
          <a:lstStyle/>
          <a:p>
            <a:pPr algn="ctr" fontAlgn="base"/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Күн тәртібінде</a:t>
            </a:r>
            <a:br>
              <a:rPr lang="kk-KZ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№4 педагогикалық кеңесінің шешімінің орындалуы.</a:t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2023-2024 </a:t>
            </a: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 жылының әдістемелік жұмысының  есебі</a:t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3.Балалардың даму динамикасын талдау.</a:t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4.Жазғы жұмыс жоспарымен таныстыру.</a:t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5.Оқу жылын қортындылау.Жазғы сауықтыру шараларын ұйымдастыру жұмыстарын қарап, жоспар құрып қабылдау</a:t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6.Мамандардың есебі.</a:t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7.2018-2019 оқу жылындағы педагогтардың аттестациядан өту және қайта аттестатциядан өту туралы арыздарын қарастыру. Аттестатталушы педагогтардың тізімін бекіту.</a:t>
            </a:r>
            <a:b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Педагогикалық кеңестің шешімі,оның талқылыуы,толықтырылуы.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heel spokes="8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810</TotalTime>
  <Words>25</Words>
  <Application>Microsoft Office PowerPoint</Application>
  <PresentationFormat>Экран (4:3)</PresentationFormat>
  <Paragraphs>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Calibri</vt:lpstr>
      <vt:lpstr>Constantia</vt:lpstr>
      <vt:lpstr>Times New Roman</vt:lpstr>
      <vt:lpstr>Wingdings 2</vt:lpstr>
      <vt:lpstr>Поток</vt:lpstr>
      <vt:lpstr>                                                                   Тақырыбы:  “2023-2024 оқу тәрбие жұмысының қортындысы.”</vt:lpstr>
      <vt:lpstr> </vt:lpstr>
      <vt:lpstr>                            Күн тәртібінде    1. №4 педагогикалық кеңесінің шешімінің орындалуы. 2. 2023-2024 оқу жылының әдістемелік жұмысының  есебі 3.Балалардың даму динамикасын талдау. 4.Жазғы жұмыс жоспарымен таныстыру. 5.Оқу жылын қортындылау.Жазғы сауықтыру шараларын ұйымдастыру жұмыстарын қарап, жоспар құрып қабылдау 6.Мамандардың есебі. 7.2018-2019 оқу жылындағы педагогтардың аттестациядан өту және қайта аттестатциядан өту туралы арыздарын қарастыру. Аттестатталушы педагогтардың тізімін бекіту. 8. Педагогикалық кеңестің шешімі,оның талқылыуы,толықтырылуы.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Владелец</dc:creator>
  <cp:lastModifiedBy>HP</cp:lastModifiedBy>
  <cp:revision>100</cp:revision>
  <dcterms:created xsi:type="dcterms:W3CDTF">2015-01-03T11:16:24Z</dcterms:created>
  <dcterms:modified xsi:type="dcterms:W3CDTF">2026-07-02T08:15:18Z</dcterms:modified>
</cp:coreProperties>
</file>